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2" r:id="rId4"/>
    <p:sldId id="276" r:id="rId5"/>
    <p:sldId id="275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3CBC0-D30B-4C08-8426-23DD0C1C0E9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DC4300-5FA6-497C-95B5-1D5D7E2A5754}">
      <dgm:prSet/>
      <dgm:spPr/>
      <dgm:t>
        <a:bodyPr/>
        <a:lstStyle/>
        <a:p>
          <a:r>
            <a:rPr lang="en-US" b="1" i="0"/>
            <a:t>Solar Panel Integration:</a:t>
          </a:r>
          <a:endParaRPr lang="en-US"/>
        </a:p>
      </dgm:t>
    </dgm:pt>
    <dgm:pt modelId="{F62AFA87-FFC6-4325-9370-E07B1CA29F56}" type="parTrans" cxnId="{BEE1E968-CFF2-4552-9AFA-21ABE0EB41EA}">
      <dgm:prSet/>
      <dgm:spPr/>
      <dgm:t>
        <a:bodyPr/>
        <a:lstStyle/>
        <a:p>
          <a:endParaRPr lang="en-US"/>
        </a:p>
      </dgm:t>
    </dgm:pt>
    <dgm:pt modelId="{88E263A0-BB08-49D1-AC97-6AEC9A5A5271}" type="sibTrans" cxnId="{BEE1E968-CFF2-4552-9AFA-21ABE0EB41EA}">
      <dgm:prSet/>
      <dgm:spPr/>
      <dgm:t>
        <a:bodyPr/>
        <a:lstStyle/>
        <a:p>
          <a:endParaRPr lang="en-US"/>
        </a:p>
      </dgm:t>
    </dgm:pt>
    <dgm:pt modelId="{B8D2EADE-D3EA-47CC-88EF-0B3993F350F6}">
      <dgm:prSet/>
      <dgm:spPr/>
      <dgm:t>
        <a:bodyPr/>
        <a:lstStyle/>
        <a:p>
          <a:r>
            <a:rPr lang="en-US" b="0" i="0"/>
            <a:t>The mounting structure is equipped with support rails and brackets designed to securely hold solar panels, optimizing exposure to sunlight for efficient energy generation.</a:t>
          </a:r>
          <a:endParaRPr lang="en-US"/>
        </a:p>
      </dgm:t>
    </dgm:pt>
    <dgm:pt modelId="{CCE4C747-80F0-47D5-8A85-9DB7B88D68BB}" type="parTrans" cxnId="{25D4FFCE-8312-47CA-AC83-B4288B0B7B4F}">
      <dgm:prSet/>
      <dgm:spPr/>
      <dgm:t>
        <a:bodyPr/>
        <a:lstStyle/>
        <a:p>
          <a:endParaRPr lang="en-US"/>
        </a:p>
      </dgm:t>
    </dgm:pt>
    <dgm:pt modelId="{3F7A197E-5CC5-4D27-A3FC-0954EDA0C612}" type="sibTrans" cxnId="{25D4FFCE-8312-47CA-AC83-B4288B0B7B4F}">
      <dgm:prSet/>
      <dgm:spPr/>
      <dgm:t>
        <a:bodyPr/>
        <a:lstStyle/>
        <a:p>
          <a:endParaRPr lang="en-US"/>
        </a:p>
      </dgm:t>
    </dgm:pt>
    <dgm:pt modelId="{045D99FC-9D16-4B45-8F32-0926AC171927}">
      <dgm:prSet/>
      <dgm:spPr/>
      <dgm:t>
        <a:bodyPr/>
        <a:lstStyle/>
        <a:p>
          <a:r>
            <a:rPr lang="en-US" b="1" i="0"/>
            <a:t>Carport Design:</a:t>
          </a:r>
          <a:endParaRPr lang="en-US"/>
        </a:p>
      </dgm:t>
    </dgm:pt>
    <dgm:pt modelId="{7AD5E18B-661E-417F-9F06-BBBC646F190E}" type="parTrans" cxnId="{F14E6570-B819-40CF-9D25-D76A5D4BFE35}">
      <dgm:prSet/>
      <dgm:spPr/>
      <dgm:t>
        <a:bodyPr/>
        <a:lstStyle/>
        <a:p>
          <a:endParaRPr lang="en-US"/>
        </a:p>
      </dgm:t>
    </dgm:pt>
    <dgm:pt modelId="{95C079EA-0AAC-42A5-85A2-0EAA30CD0C14}" type="sibTrans" cxnId="{F14E6570-B819-40CF-9D25-D76A5D4BFE35}">
      <dgm:prSet/>
      <dgm:spPr/>
      <dgm:t>
        <a:bodyPr/>
        <a:lstStyle/>
        <a:p>
          <a:endParaRPr lang="en-US"/>
        </a:p>
      </dgm:t>
    </dgm:pt>
    <dgm:pt modelId="{E60BB6DA-46F3-4DCC-8DCF-BA0466BC4926}">
      <dgm:prSet/>
      <dgm:spPr/>
      <dgm:t>
        <a:bodyPr/>
        <a:lstStyle/>
        <a:p>
          <a:r>
            <a:rPr lang="en-US" b="0" i="0"/>
            <a:t>The structure is configured as a carport, providing shade and shelter for parked vehicles. This dual-functionality maximizes the use of available space.</a:t>
          </a:r>
          <a:endParaRPr lang="en-US"/>
        </a:p>
      </dgm:t>
    </dgm:pt>
    <dgm:pt modelId="{C1B6FBDE-1A72-402A-9618-70D9F06C667C}" type="parTrans" cxnId="{7B00EBCA-C49A-4489-94F2-973A3EB1FEB3}">
      <dgm:prSet/>
      <dgm:spPr/>
      <dgm:t>
        <a:bodyPr/>
        <a:lstStyle/>
        <a:p>
          <a:endParaRPr lang="en-US"/>
        </a:p>
      </dgm:t>
    </dgm:pt>
    <dgm:pt modelId="{438CE53F-C2A5-44A1-8279-EC1872D2BB1A}" type="sibTrans" cxnId="{7B00EBCA-C49A-4489-94F2-973A3EB1FEB3}">
      <dgm:prSet/>
      <dgm:spPr/>
      <dgm:t>
        <a:bodyPr/>
        <a:lstStyle/>
        <a:p>
          <a:endParaRPr lang="en-US"/>
        </a:p>
      </dgm:t>
    </dgm:pt>
    <dgm:pt modelId="{17AE5651-9D7F-47B5-A05E-BE1D2DAED5C4}">
      <dgm:prSet/>
      <dgm:spPr/>
      <dgm:t>
        <a:bodyPr/>
        <a:lstStyle/>
        <a:p>
          <a:r>
            <a:rPr lang="en-US" b="1" i="0"/>
            <a:t>Weather Resistance:</a:t>
          </a:r>
          <a:endParaRPr lang="en-US"/>
        </a:p>
      </dgm:t>
    </dgm:pt>
    <dgm:pt modelId="{33E9791B-5DAC-40B6-8291-306CF00176AC}" type="parTrans" cxnId="{2CABE591-A1D0-44B3-B5DE-E00EE2B87218}">
      <dgm:prSet/>
      <dgm:spPr/>
      <dgm:t>
        <a:bodyPr/>
        <a:lstStyle/>
        <a:p>
          <a:endParaRPr lang="en-US"/>
        </a:p>
      </dgm:t>
    </dgm:pt>
    <dgm:pt modelId="{D7DE07B5-5118-4419-8998-8F74579948CD}" type="sibTrans" cxnId="{2CABE591-A1D0-44B3-B5DE-E00EE2B87218}">
      <dgm:prSet/>
      <dgm:spPr/>
      <dgm:t>
        <a:bodyPr/>
        <a:lstStyle/>
        <a:p>
          <a:endParaRPr lang="en-US"/>
        </a:p>
      </dgm:t>
    </dgm:pt>
    <dgm:pt modelId="{5AAEAABB-BB5B-47B8-B6D6-B6BBB935FABE}">
      <dgm:prSet/>
      <dgm:spPr/>
      <dgm:t>
        <a:bodyPr/>
        <a:lstStyle/>
        <a:p>
          <a:r>
            <a:rPr lang="en-US" b="0" i="0"/>
            <a:t>Built with materials resistant to weather conditions, the structure ensures the longevity and durability of both the carport and solar panels.</a:t>
          </a:r>
          <a:endParaRPr lang="en-US"/>
        </a:p>
      </dgm:t>
    </dgm:pt>
    <dgm:pt modelId="{CA72D676-64D1-453C-A222-E63B5BBBE8BD}" type="parTrans" cxnId="{2DA51640-004A-4DEE-A51F-5F3EF2A2203B}">
      <dgm:prSet/>
      <dgm:spPr/>
      <dgm:t>
        <a:bodyPr/>
        <a:lstStyle/>
        <a:p>
          <a:endParaRPr lang="en-US"/>
        </a:p>
      </dgm:t>
    </dgm:pt>
    <dgm:pt modelId="{B114A84B-AFCE-43D0-927C-A0568A844D1B}" type="sibTrans" cxnId="{2DA51640-004A-4DEE-A51F-5F3EF2A2203B}">
      <dgm:prSet/>
      <dgm:spPr/>
      <dgm:t>
        <a:bodyPr/>
        <a:lstStyle/>
        <a:p>
          <a:endParaRPr lang="en-US"/>
        </a:p>
      </dgm:t>
    </dgm:pt>
    <dgm:pt modelId="{EA0EC101-2F3E-4311-A941-EE8FF6AF449A}">
      <dgm:prSet/>
      <dgm:spPr/>
      <dgm:t>
        <a:bodyPr/>
        <a:lstStyle/>
        <a:p>
          <a:r>
            <a:rPr lang="en-US" b="1" i="0"/>
            <a:t>Energy Generation:</a:t>
          </a:r>
          <a:endParaRPr lang="en-US"/>
        </a:p>
      </dgm:t>
    </dgm:pt>
    <dgm:pt modelId="{0CC1BEDE-590F-4968-90EB-EC3F87F9A783}" type="parTrans" cxnId="{567A536F-4552-4645-BF0E-7DBC1BE21159}">
      <dgm:prSet/>
      <dgm:spPr/>
      <dgm:t>
        <a:bodyPr/>
        <a:lstStyle/>
        <a:p>
          <a:endParaRPr lang="en-US"/>
        </a:p>
      </dgm:t>
    </dgm:pt>
    <dgm:pt modelId="{283EF368-4380-4FBA-80C3-DC7A90DA9B34}" type="sibTrans" cxnId="{567A536F-4552-4645-BF0E-7DBC1BE21159}">
      <dgm:prSet/>
      <dgm:spPr/>
      <dgm:t>
        <a:bodyPr/>
        <a:lstStyle/>
        <a:p>
          <a:endParaRPr lang="en-US"/>
        </a:p>
      </dgm:t>
    </dgm:pt>
    <dgm:pt modelId="{AEB806CA-45FD-482D-B9B0-2D65B7284432}">
      <dgm:prSet/>
      <dgm:spPr/>
      <dgm:t>
        <a:bodyPr/>
        <a:lstStyle/>
        <a:p>
          <a:r>
            <a:rPr lang="en-US" b="0" i="0"/>
            <a:t>The solar panels integrated into the structure harness sunlight to generate clean and renewable energy, contributing to reduced reliance on traditional power sources.</a:t>
          </a:r>
          <a:endParaRPr lang="en-US"/>
        </a:p>
      </dgm:t>
    </dgm:pt>
    <dgm:pt modelId="{D8708A84-CD6D-4E51-8F2D-1EC498A313EF}" type="parTrans" cxnId="{6B02A47B-B99D-4086-93DF-4A842E6A9874}">
      <dgm:prSet/>
      <dgm:spPr/>
      <dgm:t>
        <a:bodyPr/>
        <a:lstStyle/>
        <a:p>
          <a:endParaRPr lang="en-US"/>
        </a:p>
      </dgm:t>
    </dgm:pt>
    <dgm:pt modelId="{BFBE431F-EFE4-4EDA-8BFA-799481A23587}" type="sibTrans" cxnId="{6B02A47B-B99D-4086-93DF-4A842E6A9874}">
      <dgm:prSet/>
      <dgm:spPr/>
      <dgm:t>
        <a:bodyPr/>
        <a:lstStyle/>
        <a:p>
          <a:endParaRPr lang="en-US"/>
        </a:p>
      </dgm:t>
    </dgm:pt>
    <dgm:pt modelId="{245DCC4A-24FF-49F4-AB50-D22CED977EF5}">
      <dgm:prSet/>
      <dgm:spPr/>
      <dgm:t>
        <a:bodyPr/>
        <a:lstStyle/>
        <a:p>
          <a:r>
            <a:rPr lang="en-US" b="1" i="0"/>
            <a:t>Grid Connection:</a:t>
          </a:r>
          <a:endParaRPr lang="en-US"/>
        </a:p>
      </dgm:t>
    </dgm:pt>
    <dgm:pt modelId="{AEF5058A-EF54-401E-9050-954CC1347364}" type="parTrans" cxnId="{C1C616D8-1948-464C-BF3E-CDD13A42EB2C}">
      <dgm:prSet/>
      <dgm:spPr/>
      <dgm:t>
        <a:bodyPr/>
        <a:lstStyle/>
        <a:p>
          <a:endParaRPr lang="en-US"/>
        </a:p>
      </dgm:t>
    </dgm:pt>
    <dgm:pt modelId="{EEB877CC-769F-49BD-920F-BA301990213C}" type="sibTrans" cxnId="{C1C616D8-1948-464C-BF3E-CDD13A42EB2C}">
      <dgm:prSet/>
      <dgm:spPr/>
      <dgm:t>
        <a:bodyPr/>
        <a:lstStyle/>
        <a:p>
          <a:endParaRPr lang="en-US"/>
        </a:p>
      </dgm:t>
    </dgm:pt>
    <dgm:pt modelId="{32997212-5AC3-4C39-9E1B-32C2CF46628F}">
      <dgm:prSet/>
      <dgm:spPr/>
      <dgm:t>
        <a:bodyPr/>
        <a:lstStyle/>
        <a:p>
          <a:r>
            <a:rPr lang="en-US" b="0" i="0"/>
            <a:t>Many solar carport systems are designed to connect to the electrical grid, allowing excess energy generated to be fed back into the grid or stored for later use </a:t>
          </a:r>
          <a:endParaRPr lang="en-US"/>
        </a:p>
      </dgm:t>
    </dgm:pt>
    <dgm:pt modelId="{62957E6C-176D-4978-92DD-7039635CEA15}" type="parTrans" cxnId="{004AB2D8-F9BC-4F38-A6C7-95B80AC516D1}">
      <dgm:prSet/>
      <dgm:spPr/>
      <dgm:t>
        <a:bodyPr/>
        <a:lstStyle/>
        <a:p>
          <a:endParaRPr lang="en-US"/>
        </a:p>
      </dgm:t>
    </dgm:pt>
    <dgm:pt modelId="{87F64B9D-B4A0-4597-BA97-C76A3C3A4404}" type="sibTrans" cxnId="{004AB2D8-F9BC-4F38-A6C7-95B80AC516D1}">
      <dgm:prSet/>
      <dgm:spPr/>
      <dgm:t>
        <a:bodyPr/>
        <a:lstStyle/>
        <a:p>
          <a:endParaRPr lang="en-US"/>
        </a:p>
      </dgm:t>
    </dgm:pt>
    <dgm:pt modelId="{7C56D0C4-17E8-4F8E-A179-0198A951D1C3}" type="pres">
      <dgm:prSet presAssocID="{FAD3CBC0-D30B-4C08-8426-23DD0C1C0E9B}" presName="Name0" presStyleCnt="0">
        <dgm:presLayoutVars>
          <dgm:dir/>
          <dgm:animLvl val="lvl"/>
          <dgm:resizeHandles val="exact"/>
        </dgm:presLayoutVars>
      </dgm:prSet>
      <dgm:spPr/>
    </dgm:pt>
    <dgm:pt modelId="{17B6FA25-F765-43CE-ACFF-C5EE85736398}" type="pres">
      <dgm:prSet presAssocID="{2BDC4300-5FA6-497C-95B5-1D5D7E2A5754}" presName="linNode" presStyleCnt="0"/>
      <dgm:spPr/>
    </dgm:pt>
    <dgm:pt modelId="{BC263694-BBF9-4037-9936-48C20F8E229D}" type="pres">
      <dgm:prSet presAssocID="{2BDC4300-5FA6-497C-95B5-1D5D7E2A575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A055EB3-5465-4172-8D0A-57A63FEAFA9F}" type="pres">
      <dgm:prSet presAssocID="{2BDC4300-5FA6-497C-95B5-1D5D7E2A5754}" presName="descendantText" presStyleLbl="alignAccFollowNode1" presStyleIdx="0" presStyleCnt="5">
        <dgm:presLayoutVars>
          <dgm:bulletEnabled val="1"/>
        </dgm:presLayoutVars>
      </dgm:prSet>
      <dgm:spPr/>
    </dgm:pt>
    <dgm:pt modelId="{20011DD5-5B19-426D-8A85-89C074130927}" type="pres">
      <dgm:prSet presAssocID="{88E263A0-BB08-49D1-AC97-6AEC9A5A5271}" presName="sp" presStyleCnt="0"/>
      <dgm:spPr/>
    </dgm:pt>
    <dgm:pt modelId="{032DF2CE-6915-4D45-A87D-A9BCFC04583D}" type="pres">
      <dgm:prSet presAssocID="{045D99FC-9D16-4B45-8F32-0926AC171927}" presName="linNode" presStyleCnt="0"/>
      <dgm:spPr/>
    </dgm:pt>
    <dgm:pt modelId="{D1FA59DE-3498-488A-AA9C-1CEFA48AB582}" type="pres">
      <dgm:prSet presAssocID="{045D99FC-9D16-4B45-8F32-0926AC17192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149536C-D16D-4804-89CE-A14E8CF4A3CD}" type="pres">
      <dgm:prSet presAssocID="{045D99FC-9D16-4B45-8F32-0926AC171927}" presName="descendantText" presStyleLbl="alignAccFollowNode1" presStyleIdx="1" presStyleCnt="5">
        <dgm:presLayoutVars>
          <dgm:bulletEnabled val="1"/>
        </dgm:presLayoutVars>
      </dgm:prSet>
      <dgm:spPr/>
    </dgm:pt>
    <dgm:pt modelId="{E94B6DBB-6CF7-4F21-9838-5918F3D58533}" type="pres">
      <dgm:prSet presAssocID="{95C079EA-0AAC-42A5-85A2-0EAA30CD0C14}" presName="sp" presStyleCnt="0"/>
      <dgm:spPr/>
    </dgm:pt>
    <dgm:pt modelId="{49AAFEEC-A06F-4101-B29E-99465B917EA6}" type="pres">
      <dgm:prSet presAssocID="{17AE5651-9D7F-47B5-A05E-BE1D2DAED5C4}" presName="linNode" presStyleCnt="0"/>
      <dgm:spPr/>
    </dgm:pt>
    <dgm:pt modelId="{B976B868-B95A-4314-A3A2-78CFA1F24AF0}" type="pres">
      <dgm:prSet presAssocID="{17AE5651-9D7F-47B5-A05E-BE1D2DAED5C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21A0693-2F9F-416F-B51E-6306CA2BC18A}" type="pres">
      <dgm:prSet presAssocID="{17AE5651-9D7F-47B5-A05E-BE1D2DAED5C4}" presName="descendantText" presStyleLbl="alignAccFollowNode1" presStyleIdx="2" presStyleCnt="5">
        <dgm:presLayoutVars>
          <dgm:bulletEnabled val="1"/>
        </dgm:presLayoutVars>
      </dgm:prSet>
      <dgm:spPr/>
    </dgm:pt>
    <dgm:pt modelId="{6078FFCE-5DC9-4BD0-94A9-4ED773E6337E}" type="pres">
      <dgm:prSet presAssocID="{D7DE07B5-5118-4419-8998-8F74579948CD}" presName="sp" presStyleCnt="0"/>
      <dgm:spPr/>
    </dgm:pt>
    <dgm:pt modelId="{5F65333D-586A-4F6D-896D-3666F23C0AD8}" type="pres">
      <dgm:prSet presAssocID="{EA0EC101-2F3E-4311-A941-EE8FF6AF449A}" presName="linNode" presStyleCnt="0"/>
      <dgm:spPr/>
    </dgm:pt>
    <dgm:pt modelId="{447DA6D6-4895-4779-BBCB-79EFC60DC766}" type="pres">
      <dgm:prSet presAssocID="{EA0EC101-2F3E-4311-A941-EE8FF6AF449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C4AA845-A52D-4FCB-93F0-7562EE065E39}" type="pres">
      <dgm:prSet presAssocID="{EA0EC101-2F3E-4311-A941-EE8FF6AF449A}" presName="descendantText" presStyleLbl="alignAccFollowNode1" presStyleIdx="3" presStyleCnt="5">
        <dgm:presLayoutVars>
          <dgm:bulletEnabled val="1"/>
        </dgm:presLayoutVars>
      </dgm:prSet>
      <dgm:spPr/>
    </dgm:pt>
    <dgm:pt modelId="{6C458406-6DD7-48DC-8741-CADB382F2176}" type="pres">
      <dgm:prSet presAssocID="{283EF368-4380-4FBA-80C3-DC7A90DA9B34}" presName="sp" presStyleCnt="0"/>
      <dgm:spPr/>
    </dgm:pt>
    <dgm:pt modelId="{B9E39E43-BBBE-452D-8A0E-10FCE7F38C03}" type="pres">
      <dgm:prSet presAssocID="{245DCC4A-24FF-49F4-AB50-D22CED977EF5}" presName="linNode" presStyleCnt="0"/>
      <dgm:spPr/>
    </dgm:pt>
    <dgm:pt modelId="{98A20A35-290F-4D1E-9BDC-1DCDA6F99456}" type="pres">
      <dgm:prSet presAssocID="{245DCC4A-24FF-49F4-AB50-D22CED977EF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1A71A4B-7FE3-425E-9961-5F02462AA262}" type="pres">
      <dgm:prSet presAssocID="{245DCC4A-24FF-49F4-AB50-D22CED977EF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F374E1A-811C-4AE4-B647-6773EB9DA3CA}" type="presOf" srcId="{2BDC4300-5FA6-497C-95B5-1D5D7E2A5754}" destId="{BC263694-BBF9-4037-9936-48C20F8E229D}" srcOrd="0" destOrd="0" presId="urn:microsoft.com/office/officeart/2005/8/layout/vList5"/>
    <dgm:cxn modelId="{9D0B6B1E-44DA-48E1-B1AA-60F8A4CE334C}" type="presOf" srcId="{245DCC4A-24FF-49F4-AB50-D22CED977EF5}" destId="{98A20A35-290F-4D1E-9BDC-1DCDA6F99456}" srcOrd="0" destOrd="0" presId="urn:microsoft.com/office/officeart/2005/8/layout/vList5"/>
    <dgm:cxn modelId="{33C79F27-83B9-4092-8305-D23967E7FE02}" type="presOf" srcId="{045D99FC-9D16-4B45-8F32-0926AC171927}" destId="{D1FA59DE-3498-488A-AA9C-1CEFA48AB582}" srcOrd="0" destOrd="0" presId="urn:microsoft.com/office/officeart/2005/8/layout/vList5"/>
    <dgm:cxn modelId="{2DA51640-004A-4DEE-A51F-5F3EF2A2203B}" srcId="{17AE5651-9D7F-47B5-A05E-BE1D2DAED5C4}" destId="{5AAEAABB-BB5B-47B8-B6D6-B6BBB935FABE}" srcOrd="0" destOrd="0" parTransId="{CA72D676-64D1-453C-A222-E63B5BBBE8BD}" sibTransId="{B114A84B-AFCE-43D0-927C-A0568A844D1B}"/>
    <dgm:cxn modelId="{BEE1E968-CFF2-4552-9AFA-21ABE0EB41EA}" srcId="{FAD3CBC0-D30B-4C08-8426-23DD0C1C0E9B}" destId="{2BDC4300-5FA6-497C-95B5-1D5D7E2A5754}" srcOrd="0" destOrd="0" parTransId="{F62AFA87-FFC6-4325-9370-E07B1CA29F56}" sibTransId="{88E263A0-BB08-49D1-AC97-6AEC9A5A5271}"/>
    <dgm:cxn modelId="{C81E2D4E-93D3-4DA6-BAF9-DF56867798DB}" type="presOf" srcId="{5AAEAABB-BB5B-47B8-B6D6-B6BBB935FABE}" destId="{721A0693-2F9F-416F-B51E-6306CA2BC18A}" srcOrd="0" destOrd="0" presId="urn:microsoft.com/office/officeart/2005/8/layout/vList5"/>
    <dgm:cxn modelId="{567A536F-4552-4645-BF0E-7DBC1BE21159}" srcId="{FAD3CBC0-D30B-4C08-8426-23DD0C1C0E9B}" destId="{EA0EC101-2F3E-4311-A941-EE8FF6AF449A}" srcOrd="3" destOrd="0" parTransId="{0CC1BEDE-590F-4968-90EB-EC3F87F9A783}" sibTransId="{283EF368-4380-4FBA-80C3-DC7A90DA9B34}"/>
    <dgm:cxn modelId="{F14E6570-B819-40CF-9D25-D76A5D4BFE35}" srcId="{FAD3CBC0-D30B-4C08-8426-23DD0C1C0E9B}" destId="{045D99FC-9D16-4B45-8F32-0926AC171927}" srcOrd="1" destOrd="0" parTransId="{7AD5E18B-661E-417F-9F06-BBBC646F190E}" sibTransId="{95C079EA-0AAC-42A5-85A2-0EAA30CD0C14}"/>
    <dgm:cxn modelId="{5A551153-B15D-4B04-BF0B-5C14AED212C8}" type="presOf" srcId="{B8D2EADE-D3EA-47CC-88EF-0B3993F350F6}" destId="{DA055EB3-5465-4172-8D0A-57A63FEAFA9F}" srcOrd="0" destOrd="0" presId="urn:microsoft.com/office/officeart/2005/8/layout/vList5"/>
    <dgm:cxn modelId="{42A0E773-FA59-4D12-8778-974222005F8A}" type="presOf" srcId="{FAD3CBC0-D30B-4C08-8426-23DD0C1C0E9B}" destId="{7C56D0C4-17E8-4F8E-A179-0198A951D1C3}" srcOrd="0" destOrd="0" presId="urn:microsoft.com/office/officeart/2005/8/layout/vList5"/>
    <dgm:cxn modelId="{6B02A47B-B99D-4086-93DF-4A842E6A9874}" srcId="{EA0EC101-2F3E-4311-A941-EE8FF6AF449A}" destId="{AEB806CA-45FD-482D-B9B0-2D65B7284432}" srcOrd="0" destOrd="0" parTransId="{D8708A84-CD6D-4E51-8F2D-1EC498A313EF}" sibTransId="{BFBE431F-EFE4-4EDA-8BFA-799481A23587}"/>
    <dgm:cxn modelId="{3E67F985-446C-4ABE-9935-65F2203F753C}" type="presOf" srcId="{32997212-5AC3-4C39-9E1B-32C2CF46628F}" destId="{11A71A4B-7FE3-425E-9961-5F02462AA262}" srcOrd="0" destOrd="0" presId="urn:microsoft.com/office/officeart/2005/8/layout/vList5"/>
    <dgm:cxn modelId="{2CABE591-A1D0-44B3-B5DE-E00EE2B87218}" srcId="{FAD3CBC0-D30B-4C08-8426-23DD0C1C0E9B}" destId="{17AE5651-9D7F-47B5-A05E-BE1D2DAED5C4}" srcOrd="2" destOrd="0" parTransId="{33E9791B-5DAC-40B6-8291-306CF00176AC}" sibTransId="{D7DE07B5-5118-4419-8998-8F74579948CD}"/>
    <dgm:cxn modelId="{C94FEDA0-2E1F-446D-ABE3-2F8ED5AD060A}" type="presOf" srcId="{17AE5651-9D7F-47B5-A05E-BE1D2DAED5C4}" destId="{B976B868-B95A-4314-A3A2-78CFA1F24AF0}" srcOrd="0" destOrd="0" presId="urn:microsoft.com/office/officeart/2005/8/layout/vList5"/>
    <dgm:cxn modelId="{1AB48DA7-60A0-4306-8527-65A845EAD692}" type="presOf" srcId="{E60BB6DA-46F3-4DCC-8DCF-BA0466BC4926}" destId="{A149536C-D16D-4804-89CE-A14E8CF4A3CD}" srcOrd="0" destOrd="0" presId="urn:microsoft.com/office/officeart/2005/8/layout/vList5"/>
    <dgm:cxn modelId="{7B00EBCA-C49A-4489-94F2-973A3EB1FEB3}" srcId="{045D99FC-9D16-4B45-8F32-0926AC171927}" destId="{E60BB6DA-46F3-4DCC-8DCF-BA0466BC4926}" srcOrd="0" destOrd="0" parTransId="{C1B6FBDE-1A72-402A-9618-70D9F06C667C}" sibTransId="{438CE53F-C2A5-44A1-8279-EC1872D2BB1A}"/>
    <dgm:cxn modelId="{AD538DCB-C4C4-4B66-9DD1-504DBDF2DFF0}" type="presOf" srcId="{AEB806CA-45FD-482D-B9B0-2D65B7284432}" destId="{9C4AA845-A52D-4FCB-93F0-7562EE065E39}" srcOrd="0" destOrd="0" presId="urn:microsoft.com/office/officeart/2005/8/layout/vList5"/>
    <dgm:cxn modelId="{25D4FFCE-8312-47CA-AC83-B4288B0B7B4F}" srcId="{2BDC4300-5FA6-497C-95B5-1D5D7E2A5754}" destId="{B8D2EADE-D3EA-47CC-88EF-0B3993F350F6}" srcOrd="0" destOrd="0" parTransId="{CCE4C747-80F0-47D5-8A85-9DB7B88D68BB}" sibTransId="{3F7A197E-5CC5-4D27-A3FC-0954EDA0C612}"/>
    <dgm:cxn modelId="{C1C616D8-1948-464C-BF3E-CDD13A42EB2C}" srcId="{FAD3CBC0-D30B-4C08-8426-23DD0C1C0E9B}" destId="{245DCC4A-24FF-49F4-AB50-D22CED977EF5}" srcOrd="4" destOrd="0" parTransId="{AEF5058A-EF54-401E-9050-954CC1347364}" sibTransId="{EEB877CC-769F-49BD-920F-BA301990213C}"/>
    <dgm:cxn modelId="{004AB2D8-F9BC-4F38-A6C7-95B80AC516D1}" srcId="{245DCC4A-24FF-49F4-AB50-D22CED977EF5}" destId="{32997212-5AC3-4C39-9E1B-32C2CF46628F}" srcOrd="0" destOrd="0" parTransId="{62957E6C-176D-4978-92DD-7039635CEA15}" sibTransId="{87F64B9D-B4A0-4597-BA97-C76A3C3A4404}"/>
    <dgm:cxn modelId="{E67228F2-911D-48D5-913D-4B54D390C3A1}" type="presOf" srcId="{EA0EC101-2F3E-4311-A941-EE8FF6AF449A}" destId="{447DA6D6-4895-4779-BBCB-79EFC60DC766}" srcOrd="0" destOrd="0" presId="urn:microsoft.com/office/officeart/2005/8/layout/vList5"/>
    <dgm:cxn modelId="{90C10CD9-7249-429F-9E84-B7A70D50C083}" type="presParOf" srcId="{7C56D0C4-17E8-4F8E-A179-0198A951D1C3}" destId="{17B6FA25-F765-43CE-ACFF-C5EE85736398}" srcOrd="0" destOrd="0" presId="urn:microsoft.com/office/officeart/2005/8/layout/vList5"/>
    <dgm:cxn modelId="{7F724DFD-B9DE-4A6D-8117-42E523302792}" type="presParOf" srcId="{17B6FA25-F765-43CE-ACFF-C5EE85736398}" destId="{BC263694-BBF9-4037-9936-48C20F8E229D}" srcOrd="0" destOrd="0" presId="urn:microsoft.com/office/officeart/2005/8/layout/vList5"/>
    <dgm:cxn modelId="{5A0F5571-8A1E-4C1F-8A6F-8A8C9C5FBFC2}" type="presParOf" srcId="{17B6FA25-F765-43CE-ACFF-C5EE85736398}" destId="{DA055EB3-5465-4172-8D0A-57A63FEAFA9F}" srcOrd="1" destOrd="0" presId="urn:microsoft.com/office/officeart/2005/8/layout/vList5"/>
    <dgm:cxn modelId="{9E6C04E5-E4E0-4B00-92FE-2B546A470CCF}" type="presParOf" srcId="{7C56D0C4-17E8-4F8E-A179-0198A951D1C3}" destId="{20011DD5-5B19-426D-8A85-89C074130927}" srcOrd="1" destOrd="0" presId="urn:microsoft.com/office/officeart/2005/8/layout/vList5"/>
    <dgm:cxn modelId="{A3494D1E-48D6-4DF4-BE5D-9354F062B93A}" type="presParOf" srcId="{7C56D0C4-17E8-4F8E-A179-0198A951D1C3}" destId="{032DF2CE-6915-4D45-A87D-A9BCFC04583D}" srcOrd="2" destOrd="0" presId="urn:microsoft.com/office/officeart/2005/8/layout/vList5"/>
    <dgm:cxn modelId="{B4B301BA-4492-4CC2-B0B4-33F037523812}" type="presParOf" srcId="{032DF2CE-6915-4D45-A87D-A9BCFC04583D}" destId="{D1FA59DE-3498-488A-AA9C-1CEFA48AB582}" srcOrd="0" destOrd="0" presId="urn:microsoft.com/office/officeart/2005/8/layout/vList5"/>
    <dgm:cxn modelId="{673EF66C-0E6B-41DC-9C08-678D472B41CE}" type="presParOf" srcId="{032DF2CE-6915-4D45-A87D-A9BCFC04583D}" destId="{A149536C-D16D-4804-89CE-A14E8CF4A3CD}" srcOrd="1" destOrd="0" presId="urn:microsoft.com/office/officeart/2005/8/layout/vList5"/>
    <dgm:cxn modelId="{2A662A13-FCCD-4861-ABDF-828910C93CF6}" type="presParOf" srcId="{7C56D0C4-17E8-4F8E-A179-0198A951D1C3}" destId="{E94B6DBB-6CF7-4F21-9838-5918F3D58533}" srcOrd="3" destOrd="0" presId="urn:microsoft.com/office/officeart/2005/8/layout/vList5"/>
    <dgm:cxn modelId="{D20989D0-B4E9-4FEE-9EB4-6E905703645B}" type="presParOf" srcId="{7C56D0C4-17E8-4F8E-A179-0198A951D1C3}" destId="{49AAFEEC-A06F-4101-B29E-99465B917EA6}" srcOrd="4" destOrd="0" presId="urn:microsoft.com/office/officeart/2005/8/layout/vList5"/>
    <dgm:cxn modelId="{289545E8-8B67-4991-8870-653FA949E777}" type="presParOf" srcId="{49AAFEEC-A06F-4101-B29E-99465B917EA6}" destId="{B976B868-B95A-4314-A3A2-78CFA1F24AF0}" srcOrd="0" destOrd="0" presId="urn:microsoft.com/office/officeart/2005/8/layout/vList5"/>
    <dgm:cxn modelId="{E4782418-55BF-40F2-BB56-4094297065E2}" type="presParOf" srcId="{49AAFEEC-A06F-4101-B29E-99465B917EA6}" destId="{721A0693-2F9F-416F-B51E-6306CA2BC18A}" srcOrd="1" destOrd="0" presId="urn:microsoft.com/office/officeart/2005/8/layout/vList5"/>
    <dgm:cxn modelId="{899D6363-60CE-40D3-BDAE-228A896A8310}" type="presParOf" srcId="{7C56D0C4-17E8-4F8E-A179-0198A951D1C3}" destId="{6078FFCE-5DC9-4BD0-94A9-4ED773E6337E}" srcOrd="5" destOrd="0" presId="urn:microsoft.com/office/officeart/2005/8/layout/vList5"/>
    <dgm:cxn modelId="{C089414D-0F8E-4DE4-884D-209124E2F1E7}" type="presParOf" srcId="{7C56D0C4-17E8-4F8E-A179-0198A951D1C3}" destId="{5F65333D-586A-4F6D-896D-3666F23C0AD8}" srcOrd="6" destOrd="0" presId="urn:microsoft.com/office/officeart/2005/8/layout/vList5"/>
    <dgm:cxn modelId="{4439287F-78AC-4D12-BAE8-1941B837925F}" type="presParOf" srcId="{5F65333D-586A-4F6D-896D-3666F23C0AD8}" destId="{447DA6D6-4895-4779-BBCB-79EFC60DC766}" srcOrd="0" destOrd="0" presId="urn:microsoft.com/office/officeart/2005/8/layout/vList5"/>
    <dgm:cxn modelId="{FC232CEA-FA80-47DF-B018-52FACF785B13}" type="presParOf" srcId="{5F65333D-586A-4F6D-896D-3666F23C0AD8}" destId="{9C4AA845-A52D-4FCB-93F0-7562EE065E39}" srcOrd="1" destOrd="0" presId="urn:microsoft.com/office/officeart/2005/8/layout/vList5"/>
    <dgm:cxn modelId="{1F0E0BD2-5104-4F5D-9B18-7047A255EBDC}" type="presParOf" srcId="{7C56D0C4-17E8-4F8E-A179-0198A951D1C3}" destId="{6C458406-6DD7-48DC-8741-CADB382F2176}" srcOrd="7" destOrd="0" presId="urn:microsoft.com/office/officeart/2005/8/layout/vList5"/>
    <dgm:cxn modelId="{CA05C7F3-C425-48FE-AE2C-56035C2D7DC7}" type="presParOf" srcId="{7C56D0C4-17E8-4F8E-A179-0198A951D1C3}" destId="{B9E39E43-BBBE-452D-8A0E-10FCE7F38C03}" srcOrd="8" destOrd="0" presId="urn:microsoft.com/office/officeart/2005/8/layout/vList5"/>
    <dgm:cxn modelId="{3E1495E4-B88B-48D1-84CA-48B69CC49576}" type="presParOf" srcId="{B9E39E43-BBBE-452D-8A0E-10FCE7F38C03}" destId="{98A20A35-290F-4D1E-9BDC-1DCDA6F99456}" srcOrd="0" destOrd="0" presId="urn:microsoft.com/office/officeart/2005/8/layout/vList5"/>
    <dgm:cxn modelId="{E674C5B9-44F3-4DA3-99C9-D69B3A554670}" type="presParOf" srcId="{B9E39E43-BBBE-452D-8A0E-10FCE7F38C03}" destId="{11A71A4B-7FE3-425E-9961-5F02462AA2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DBD03-85CD-442E-8BED-1BDBAE47557B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1187D2C-46E3-4329-8DA7-739875C27791}">
      <dgm:prSet/>
      <dgm:spPr/>
      <dgm:t>
        <a:bodyPr/>
        <a:lstStyle/>
        <a:p>
          <a:pPr>
            <a:defRPr b="1"/>
          </a:pPr>
          <a:r>
            <a:rPr lang="en-US" i="0"/>
            <a:t>Customizable Designs:</a:t>
          </a:r>
          <a:endParaRPr lang="en-US"/>
        </a:p>
      </dgm:t>
    </dgm:pt>
    <dgm:pt modelId="{A26FE826-4E7E-48CD-B836-40ED8216F25D}" type="parTrans" cxnId="{68B4C38F-CB16-4C61-948E-767A0260B86C}">
      <dgm:prSet/>
      <dgm:spPr/>
      <dgm:t>
        <a:bodyPr/>
        <a:lstStyle/>
        <a:p>
          <a:endParaRPr lang="en-US"/>
        </a:p>
      </dgm:t>
    </dgm:pt>
    <dgm:pt modelId="{46B6E57A-76A5-403C-9FC3-73F92FB70F4E}" type="sibTrans" cxnId="{68B4C38F-CB16-4C61-948E-767A0260B86C}">
      <dgm:prSet/>
      <dgm:spPr/>
      <dgm:t>
        <a:bodyPr/>
        <a:lstStyle/>
        <a:p>
          <a:endParaRPr lang="en-US"/>
        </a:p>
      </dgm:t>
    </dgm:pt>
    <dgm:pt modelId="{1AC04E7C-D6FF-47BB-9064-25B292FB0F29}">
      <dgm:prSet/>
      <dgm:spPr/>
      <dgm:t>
        <a:bodyPr/>
        <a:lstStyle/>
        <a:p>
          <a:r>
            <a:rPr lang="en-US" i="0"/>
            <a:t>The mounting structure can be customized to accommodate various types and sizes of solar panels, adapting to specific energy requirements and available space.</a:t>
          </a:r>
          <a:endParaRPr lang="en-US"/>
        </a:p>
      </dgm:t>
    </dgm:pt>
    <dgm:pt modelId="{D273E86A-7B8D-47B2-A299-7E7BF76613C3}" type="parTrans" cxnId="{7A3957C0-AD86-47E9-993B-415273E796CD}">
      <dgm:prSet/>
      <dgm:spPr/>
      <dgm:t>
        <a:bodyPr/>
        <a:lstStyle/>
        <a:p>
          <a:endParaRPr lang="en-US"/>
        </a:p>
      </dgm:t>
    </dgm:pt>
    <dgm:pt modelId="{3E54B440-6384-4857-BB73-5C55F73460A6}" type="sibTrans" cxnId="{7A3957C0-AD86-47E9-993B-415273E796CD}">
      <dgm:prSet/>
      <dgm:spPr/>
      <dgm:t>
        <a:bodyPr/>
        <a:lstStyle/>
        <a:p>
          <a:endParaRPr lang="en-US"/>
        </a:p>
      </dgm:t>
    </dgm:pt>
    <dgm:pt modelId="{C1248BEF-7A39-42B1-B0B3-C945EE37613C}">
      <dgm:prSet/>
      <dgm:spPr/>
      <dgm:t>
        <a:bodyPr/>
        <a:lstStyle/>
        <a:p>
          <a:pPr>
            <a:defRPr b="1"/>
          </a:pPr>
          <a:r>
            <a:rPr lang="en-US" i="0"/>
            <a:t>Environmental Impact:</a:t>
          </a:r>
          <a:endParaRPr lang="en-US"/>
        </a:p>
      </dgm:t>
    </dgm:pt>
    <dgm:pt modelId="{7FFF3327-D20D-4DDD-818A-51A3F7D00BAD}" type="parTrans" cxnId="{6BC2DB56-B5D8-4071-8023-3207B601CF9F}">
      <dgm:prSet/>
      <dgm:spPr/>
      <dgm:t>
        <a:bodyPr/>
        <a:lstStyle/>
        <a:p>
          <a:endParaRPr lang="en-US"/>
        </a:p>
      </dgm:t>
    </dgm:pt>
    <dgm:pt modelId="{DDAE1F66-E496-4613-B0E6-336479DE9ADF}" type="sibTrans" cxnId="{6BC2DB56-B5D8-4071-8023-3207B601CF9F}">
      <dgm:prSet/>
      <dgm:spPr/>
      <dgm:t>
        <a:bodyPr/>
        <a:lstStyle/>
        <a:p>
          <a:endParaRPr lang="en-US"/>
        </a:p>
      </dgm:t>
    </dgm:pt>
    <dgm:pt modelId="{BB903BE3-FA8C-44B2-8FF9-4439ACACE205}">
      <dgm:prSet/>
      <dgm:spPr/>
      <dgm:t>
        <a:bodyPr/>
        <a:lstStyle/>
        <a:p>
          <a:r>
            <a:rPr lang="en-US" i="0"/>
            <a:t>By utilizing solar energy, the carport contributes to reducing carbon emissions and the overall environmental impact associated with conventional energy sources.</a:t>
          </a:r>
          <a:endParaRPr lang="en-US"/>
        </a:p>
      </dgm:t>
    </dgm:pt>
    <dgm:pt modelId="{ADF2C1B3-A3A8-4EFD-972F-745940558882}" type="parTrans" cxnId="{AD366E35-75C6-4469-9704-10FD2B3E66B7}">
      <dgm:prSet/>
      <dgm:spPr/>
      <dgm:t>
        <a:bodyPr/>
        <a:lstStyle/>
        <a:p>
          <a:endParaRPr lang="en-US"/>
        </a:p>
      </dgm:t>
    </dgm:pt>
    <dgm:pt modelId="{BA9ADBFE-F8EC-47C8-AA80-F57D46022109}" type="sibTrans" cxnId="{AD366E35-75C6-4469-9704-10FD2B3E66B7}">
      <dgm:prSet/>
      <dgm:spPr/>
      <dgm:t>
        <a:bodyPr/>
        <a:lstStyle/>
        <a:p>
          <a:endParaRPr lang="en-US"/>
        </a:p>
      </dgm:t>
    </dgm:pt>
    <dgm:pt modelId="{E94D2E7A-72E5-49D1-8F40-2B9134D5586A}">
      <dgm:prSet/>
      <dgm:spPr/>
      <dgm:t>
        <a:bodyPr/>
        <a:lstStyle/>
        <a:p>
          <a:pPr>
            <a:defRPr b="1"/>
          </a:pPr>
          <a:r>
            <a:rPr lang="en-US" i="0"/>
            <a:t>Cost Savings:</a:t>
          </a:r>
          <a:endParaRPr lang="en-US"/>
        </a:p>
      </dgm:t>
    </dgm:pt>
    <dgm:pt modelId="{D27B5AB4-C4E3-4FFA-ADC8-908ADBA0B7C5}" type="parTrans" cxnId="{5907179F-7E84-458C-B4A7-A93E1A3AEDD2}">
      <dgm:prSet/>
      <dgm:spPr/>
      <dgm:t>
        <a:bodyPr/>
        <a:lstStyle/>
        <a:p>
          <a:endParaRPr lang="en-US"/>
        </a:p>
      </dgm:t>
    </dgm:pt>
    <dgm:pt modelId="{D9256332-9423-4A28-93E2-ADDC31E56573}" type="sibTrans" cxnId="{5907179F-7E84-458C-B4A7-A93E1A3AEDD2}">
      <dgm:prSet/>
      <dgm:spPr/>
      <dgm:t>
        <a:bodyPr/>
        <a:lstStyle/>
        <a:p>
          <a:endParaRPr lang="en-US"/>
        </a:p>
      </dgm:t>
    </dgm:pt>
    <dgm:pt modelId="{366AED75-AD8D-490D-B89E-31185EAC701D}">
      <dgm:prSet/>
      <dgm:spPr/>
      <dgm:t>
        <a:bodyPr/>
        <a:lstStyle/>
        <a:p>
          <a:r>
            <a:rPr lang="en-US" i="0"/>
            <a:t>Over time, the solar carport system can lead to cost savings by generating clean energy and potentially reducing electricity bills.</a:t>
          </a:r>
          <a:endParaRPr lang="en-US"/>
        </a:p>
      </dgm:t>
    </dgm:pt>
    <dgm:pt modelId="{33EA7A2B-8FAD-45D8-80BC-74A97AA21C88}" type="parTrans" cxnId="{CB743C2E-C603-41D9-9BE3-154215B80F38}">
      <dgm:prSet/>
      <dgm:spPr/>
      <dgm:t>
        <a:bodyPr/>
        <a:lstStyle/>
        <a:p>
          <a:endParaRPr lang="en-US"/>
        </a:p>
      </dgm:t>
    </dgm:pt>
    <dgm:pt modelId="{875C4E95-FD13-4B40-A500-411996781A80}" type="sibTrans" cxnId="{CB743C2E-C603-41D9-9BE3-154215B80F38}">
      <dgm:prSet/>
      <dgm:spPr/>
      <dgm:t>
        <a:bodyPr/>
        <a:lstStyle/>
        <a:p>
          <a:endParaRPr lang="en-US"/>
        </a:p>
      </dgm:t>
    </dgm:pt>
    <dgm:pt modelId="{FFA54C49-4553-479D-8C71-3E4DD62C47D8}">
      <dgm:prSet/>
      <dgm:spPr/>
      <dgm:t>
        <a:bodyPr/>
        <a:lstStyle/>
        <a:p>
          <a:pPr>
            <a:defRPr b="1"/>
          </a:pPr>
          <a:r>
            <a:rPr lang="en-US" i="0"/>
            <a:t>Aesthetic Considerations:</a:t>
          </a:r>
          <a:endParaRPr lang="en-US"/>
        </a:p>
      </dgm:t>
    </dgm:pt>
    <dgm:pt modelId="{3FEAC0A9-41C1-43FC-8A29-3533F717EB23}" type="parTrans" cxnId="{2BFFF910-963E-40DF-ACBB-30291A39B58C}">
      <dgm:prSet/>
      <dgm:spPr/>
      <dgm:t>
        <a:bodyPr/>
        <a:lstStyle/>
        <a:p>
          <a:endParaRPr lang="en-US"/>
        </a:p>
      </dgm:t>
    </dgm:pt>
    <dgm:pt modelId="{8E15C76A-E57A-4CE2-A5E7-1EDB93B6D793}" type="sibTrans" cxnId="{2BFFF910-963E-40DF-ACBB-30291A39B58C}">
      <dgm:prSet/>
      <dgm:spPr/>
      <dgm:t>
        <a:bodyPr/>
        <a:lstStyle/>
        <a:p>
          <a:endParaRPr lang="en-US"/>
        </a:p>
      </dgm:t>
    </dgm:pt>
    <dgm:pt modelId="{43D0DC1E-1E7F-44A7-B84B-FDBFD802623C}">
      <dgm:prSet/>
      <dgm:spPr/>
      <dgm:t>
        <a:bodyPr/>
        <a:lstStyle/>
        <a:p>
          <a:r>
            <a:rPr lang="en-US" i="0"/>
            <a:t>Some designs prioritize aesthetics, ensuring that the solar carport integrates seamlessly into its surroundings while enhancing the visual appeal of the space.</a:t>
          </a:r>
          <a:endParaRPr lang="en-US"/>
        </a:p>
      </dgm:t>
    </dgm:pt>
    <dgm:pt modelId="{E9E8EC58-AAC8-4675-8441-1AEB635E1A58}" type="parTrans" cxnId="{C4F45D49-8C42-4BF0-BB3E-6C20DC19A7B2}">
      <dgm:prSet/>
      <dgm:spPr/>
      <dgm:t>
        <a:bodyPr/>
        <a:lstStyle/>
        <a:p>
          <a:endParaRPr lang="en-US"/>
        </a:p>
      </dgm:t>
    </dgm:pt>
    <dgm:pt modelId="{2979DF00-E1EB-4034-8749-A34551974AEB}" type="sibTrans" cxnId="{C4F45D49-8C42-4BF0-BB3E-6C20DC19A7B2}">
      <dgm:prSet/>
      <dgm:spPr/>
      <dgm:t>
        <a:bodyPr/>
        <a:lstStyle/>
        <a:p>
          <a:endParaRPr lang="en-US"/>
        </a:p>
      </dgm:t>
    </dgm:pt>
    <dgm:pt modelId="{C0B77B23-3749-4639-8CD1-5CD01431C4B1}">
      <dgm:prSet/>
      <dgm:spPr/>
      <dgm:t>
        <a:bodyPr/>
        <a:lstStyle/>
        <a:p>
          <a:pPr>
            <a:defRPr b="1"/>
          </a:pPr>
          <a:r>
            <a:rPr lang="en-US" i="0"/>
            <a:t>Maintenance Requirements:</a:t>
          </a:r>
          <a:endParaRPr lang="en-US"/>
        </a:p>
      </dgm:t>
    </dgm:pt>
    <dgm:pt modelId="{55817955-16AA-4D9C-918D-6356ADE185F9}" type="parTrans" cxnId="{380EADC6-CF38-43A9-B99E-5D6889007708}">
      <dgm:prSet/>
      <dgm:spPr/>
      <dgm:t>
        <a:bodyPr/>
        <a:lstStyle/>
        <a:p>
          <a:endParaRPr lang="en-US"/>
        </a:p>
      </dgm:t>
    </dgm:pt>
    <dgm:pt modelId="{F1A5EB58-5D26-4B83-BE83-B52091E84B03}" type="sibTrans" cxnId="{380EADC6-CF38-43A9-B99E-5D6889007708}">
      <dgm:prSet/>
      <dgm:spPr/>
      <dgm:t>
        <a:bodyPr/>
        <a:lstStyle/>
        <a:p>
          <a:endParaRPr lang="en-US"/>
        </a:p>
      </dgm:t>
    </dgm:pt>
    <dgm:pt modelId="{9A84B782-17DD-4592-B8A4-262D1229F636}">
      <dgm:prSet/>
      <dgm:spPr/>
      <dgm:t>
        <a:bodyPr/>
        <a:lstStyle/>
        <a:p>
          <a:r>
            <a:rPr lang="en-US" i="0" dirty="0"/>
            <a:t>The structure is designed with minimal maintenance requirements, offering a reliable and low-cost solution for sustainable energy generation.</a:t>
          </a:r>
          <a:endParaRPr lang="en-US" dirty="0"/>
        </a:p>
      </dgm:t>
    </dgm:pt>
    <dgm:pt modelId="{52F8A1BF-4F02-4C81-B866-C4A3F623E772}" type="parTrans" cxnId="{C3A3D627-5DE0-4A7B-85CF-90099A8AFADD}">
      <dgm:prSet/>
      <dgm:spPr/>
      <dgm:t>
        <a:bodyPr/>
        <a:lstStyle/>
        <a:p>
          <a:endParaRPr lang="en-US"/>
        </a:p>
      </dgm:t>
    </dgm:pt>
    <dgm:pt modelId="{E8095F7B-EC6D-4F53-874A-C7C53844B85E}" type="sibTrans" cxnId="{C3A3D627-5DE0-4A7B-85CF-90099A8AFADD}">
      <dgm:prSet/>
      <dgm:spPr/>
      <dgm:t>
        <a:bodyPr/>
        <a:lstStyle/>
        <a:p>
          <a:endParaRPr lang="en-US"/>
        </a:p>
      </dgm:t>
    </dgm:pt>
    <dgm:pt modelId="{0D38B530-E7EC-4A03-8960-DB07A8E93D06}" type="pres">
      <dgm:prSet presAssocID="{7E0DBD03-85CD-442E-8BED-1BDBAE47557B}" presName="Name0" presStyleCnt="0">
        <dgm:presLayoutVars>
          <dgm:dir/>
          <dgm:animLvl val="lvl"/>
          <dgm:resizeHandles val="exact"/>
        </dgm:presLayoutVars>
      </dgm:prSet>
      <dgm:spPr/>
    </dgm:pt>
    <dgm:pt modelId="{69216B89-D8C5-4B6A-8A37-C47886766A5C}" type="pres">
      <dgm:prSet presAssocID="{01187D2C-46E3-4329-8DA7-739875C27791}" presName="linNode" presStyleCnt="0"/>
      <dgm:spPr/>
    </dgm:pt>
    <dgm:pt modelId="{EC21DB55-C20D-43B2-890B-86E00380035E}" type="pres">
      <dgm:prSet presAssocID="{01187D2C-46E3-4329-8DA7-739875C2779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819F74A-000D-4AB9-A463-32E1FFCC2BDF}" type="pres">
      <dgm:prSet presAssocID="{01187D2C-46E3-4329-8DA7-739875C27791}" presName="descendantText" presStyleLbl="alignAccFollowNode1" presStyleIdx="0" presStyleCnt="5">
        <dgm:presLayoutVars>
          <dgm:bulletEnabled val="1"/>
        </dgm:presLayoutVars>
      </dgm:prSet>
      <dgm:spPr/>
    </dgm:pt>
    <dgm:pt modelId="{CB491281-F429-40EF-9C98-76DB8ABC1010}" type="pres">
      <dgm:prSet presAssocID="{46B6E57A-76A5-403C-9FC3-73F92FB70F4E}" presName="sp" presStyleCnt="0"/>
      <dgm:spPr/>
    </dgm:pt>
    <dgm:pt modelId="{372A2011-3B28-46EF-A590-A610261D2123}" type="pres">
      <dgm:prSet presAssocID="{C1248BEF-7A39-42B1-B0B3-C945EE37613C}" presName="linNode" presStyleCnt="0"/>
      <dgm:spPr/>
    </dgm:pt>
    <dgm:pt modelId="{918357F9-6559-4FC7-AD5B-11EB2511F03B}" type="pres">
      <dgm:prSet presAssocID="{C1248BEF-7A39-42B1-B0B3-C945EE37613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F22F443-A7B5-4F12-B126-E0BE4DA5E0FD}" type="pres">
      <dgm:prSet presAssocID="{C1248BEF-7A39-42B1-B0B3-C945EE37613C}" presName="descendantText" presStyleLbl="alignAccFollowNode1" presStyleIdx="1" presStyleCnt="5">
        <dgm:presLayoutVars>
          <dgm:bulletEnabled val="1"/>
        </dgm:presLayoutVars>
      </dgm:prSet>
      <dgm:spPr/>
    </dgm:pt>
    <dgm:pt modelId="{F4A0693E-F372-4A25-917C-7A6DE719E571}" type="pres">
      <dgm:prSet presAssocID="{DDAE1F66-E496-4613-B0E6-336479DE9ADF}" presName="sp" presStyleCnt="0"/>
      <dgm:spPr/>
    </dgm:pt>
    <dgm:pt modelId="{42AED848-664B-4DD9-A208-5DF644036FDD}" type="pres">
      <dgm:prSet presAssocID="{E94D2E7A-72E5-49D1-8F40-2B9134D5586A}" presName="linNode" presStyleCnt="0"/>
      <dgm:spPr/>
    </dgm:pt>
    <dgm:pt modelId="{A7197CBE-40B2-4E52-B101-E110216E4779}" type="pres">
      <dgm:prSet presAssocID="{E94D2E7A-72E5-49D1-8F40-2B9134D5586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84D149E-015A-41D9-9694-14E4306925A8}" type="pres">
      <dgm:prSet presAssocID="{E94D2E7A-72E5-49D1-8F40-2B9134D5586A}" presName="descendantText" presStyleLbl="alignAccFollowNode1" presStyleIdx="2" presStyleCnt="5">
        <dgm:presLayoutVars>
          <dgm:bulletEnabled val="1"/>
        </dgm:presLayoutVars>
      </dgm:prSet>
      <dgm:spPr/>
    </dgm:pt>
    <dgm:pt modelId="{17F3280B-7E53-4ED0-BA09-2A54CC1EC97D}" type="pres">
      <dgm:prSet presAssocID="{D9256332-9423-4A28-93E2-ADDC31E56573}" presName="sp" presStyleCnt="0"/>
      <dgm:spPr/>
    </dgm:pt>
    <dgm:pt modelId="{8B1705DF-86F8-4261-9082-6FE860DB35A5}" type="pres">
      <dgm:prSet presAssocID="{FFA54C49-4553-479D-8C71-3E4DD62C47D8}" presName="linNode" presStyleCnt="0"/>
      <dgm:spPr/>
    </dgm:pt>
    <dgm:pt modelId="{91AA4BC7-C323-439F-B669-A59F60E288ED}" type="pres">
      <dgm:prSet presAssocID="{FFA54C49-4553-479D-8C71-3E4DD62C47D8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4CE5671-6248-4273-B878-43C473A7A53F}" type="pres">
      <dgm:prSet presAssocID="{FFA54C49-4553-479D-8C71-3E4DD62C47D8}" presName="descendantText" presStyleLbl="alignAccFollowNode1" presStyleIdx="3" presStyleCnt="5">
        <dgm:presLayoutVars>
          <dgm:bulletEnabled val="1"/>
        </dgm:presLayoutVars>
      </dgm:prSet>
      <dgm:spPr/>
    </dgm:pt>
    <dgm:pt modelId="{511B3025-4389-48EA-AA3D-8E5567C5D558}" type="pres">
      <dgm:prSet presAssocID="{8E15C76A-E57A-4CE2-A5E7-1EDB93B6D793}" presName="sp" presStyleCnt="0"/>
      <dgm:spPr/>
    </dgm:pt>
    <dgm:pt modelId="{DF9FF8DE-0CE9-473C-8C70-AF9084EFE31E}" type="pres">
      <dgm:prSet presAssocID="{C0B77B23-3749-4639-8CD1-5CD01431C4B1}" presName="linNode" presStyleCnt="0"/>
      <dgm:spPr/>
    </dgm:pt>
    <dgm:pt modelId="{F891786B-0A3A-41D7-8F3B-52E403AF55D2}" type="pres">
      <dgm:prSet presAssocID="{C0B77B23-3749-4639-8CD1-5CD01431C4B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5D70E3DF-ADE9-4B8D-9298-1733D21E8D00}" type="pres">
      <dgm:prSet presAssocID="{C0B77B23-3749-4639-8CD1-5CD01431C4B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BFFF910-963E-40DF-ACBB-30291A39B58C}" srcId="{7E0DBD03-85CD-442E-8BED-1BDBAE47557B}" destId="{FFA54C49-4553-479D-8C71-3E4DD62C47D8}" srcOrd="3" destOrd="0" parTransId="{3FEAC0A9-41C1-43FC-8A29-3533F717EB23}" sibTransId="{8E15C76A-E57A-4CE2-A5E7-1EDB93B6D793}"/>
    <dgm:cxn modelId="{C3A3D627-5DE0-4A7B-85CF-90099A8AFADD}" srcId="{C0B77B23-3749-4639-8CD1-5CD01431C4B1}" destId="{9A84B782-17DD-4592-B8A4-262D1229F636}" srcOrd="0" destOrd="0" parTransId="{52F8A1BF-4F02-4C81-B866-C4A3F623E772}" sibTransId="{E8095F7B-EC6D-4F53-874A-C7C53844B85E}"/>
    <dgm:cxn modelId="{5A600B2D-FF42-4AA0-9F79-DA1576C07635}" type="presOf" srcId="{BB903BE3-FA8C-44B2-8FF9-4439ACACE205}" destId="{0F22F443-A7B5-4F12-B126-E0BE4DA5E0FD}" srcOrd="0" destOrd="0" presId="urn:microsoft.com/office/officeart/2005/8/layout/vList5"/>
    <dgm:cxn modelId="{CB743C2E-C603-41D9-9BE3-154215B80F38}" srcId="{E94D2E7A-72E5-49D1-8F40-2B9134D5586A}" destId="{366AED75-AD8D-490D-B89E-31185EAC701D}" srcOrd="0" destOrd="0" parTransId="{33EA7A2B-8FAD-45D8-80BC-74A97AA21C88}" sibTransId="{875C4E95-FD13-4B40-A500-411996781A80}"/>
    <dgm:cxn modelId="{AD366E35-75C6-4469-9704-10FD2B3E66B7}" srcId="{C1248BEF-7A39-42B1-B0B3-C945EE37613C}" destId="{BB903BE3-FA8C-44B2-8FF9-4439ACACE205}" srcOrd="0" destOrd="0" parTransId="{ADF2C1B3-A3A8-4EFD-972F-745940558882}" sibTransId="{BA9ADBFE-F8EC-47C8-AA80-F57D46022109}"/>
    <dgm:cxn modelId="{229B0139-FA52-4429-9F88-A0BC24627F77}" type="presOf" srcId="{9A84B782-17DD-4592-B8A4-262D1229F636}" destId="{5D70E3DF-ADE9-4B8D-9298-1733D21E8D00}" srcOrd="0" destOrd="0" presId="urn:microsoft.com/office/officeart/2005/8/layout/vList5"/>
    <dgm:cxn modelId="{87ADD941-41DD-4F02-AF8E-8D76156688FF}" type="presOf" srcId="{1AC04E7C-D6FF-47BB-9064-25B292FB0F29}" destId="{7819F74A-000D-4AB9-A463-32E1FFCC2BDF}" srcOrd="0" destOrd="0" presId="urn:microsoft.com/office/officeart/2005/8/layout/vList5"/>
    <dgm:cxn modelId="{C4F45D49-8C42-4BF0-BB3E-6C20DC19A7B2}" srcId="{FFA54C49-4553-479D-8C71-3E4DD62C47D8}" destId="{43D0DC1E-1E7F-44A7-B84B-FDBFD802623C}" srcOrd="0" destOrd="0" parTransId="{E9E8EC58-AAC8-4675-8441-1AEB635E1A58}" sibTransId="{2979DF00-E1EB-4034-8749-A34551974AEB}"/>
    <dgm:cxn modelId="{6BC2DB56-B5D8-4071-8023-3207B601CF9F}" srcId="{7E0DBD03-85CD-442E-8BED-1BDBAE47557B}" destId="{C1248BEF-7A39-42B1-B0B3-C945EE37613C}" srcOrd="1" destOrd="0" parTransId="{7FFF3327-D20D-4DDD-818A-51A3F7D00BAD}" sibTransId="{DDAE1F66-E496-4613-B0E6-336479DE9ADF}"/>
    <dgm:cxn modelId="{849C7D77-3D6C-4AA8-AFF0-DA1EC6D82243}" type="presOf" srcId="{C0B77B23-3749-4639-8CD1-5CD01431C4B1}" destId="{F891786B-0A3A-41D7-8F3B-52E403AF55D2}" srcOrd="0" destOrd="0" presId="urn:microsoft.com/office/officeart/2005/8/layout/vList5"/>
    <dgm:cxn modelId="{E3768D7F-79C7-481D-A811-E2227999F1FE}" type="presOf" srcId="{FFA54C49-4553-479D-8C71-3E4DD62C47D8}" destId="{91AA4BC7-C323-439F-B669-A59F60E288ED}" srcOrd="0" destOrd="0" presId="urn:microsoft.com/office/officeart/2005/8/layout/vList5"/>
    <dgm:cxn modelId="{5EEB228F-8051-43A6-ACD4-37C3E8EB4E3F}" type="presOf" srcId="{7E0DBD03-85CD-442E-8BED-1BDBAE47557B}" destId="{0D38B530-E7EC-4A03-8960-DB07A8E93D06}" srcOrd="0" destOrd="0" presId="urn:microsoft.com/office/officeart/2005/8/layout/vList5"/>
    <dgm:cxn modelId="{68B4C38F-CB16-4C61-948E-767A0260B86C}" srcId="{7E0DBD03-85CD-442E-8BED-1BDBAE47557B}" destId="{01187D2C-46E3-4329-8DA7-739875C27791}" srcOrd="0" destOrd="0" parTransId="{A26FE826-4E7E-48CD-B836-40ED8216F25D}" sibTransId="{46B6E57A-76A5-403C-9FC3-73F92FB70F4E}"/>
    <dgm:cxn modelId="{4C2F0196-0F80-4D55-98AA-624C6931526D}" type="presOf" srcId="{C1248BEF-7A39-42B1-B0B3-C945EE37613C}" destId="{918357F9-6559-4FC7-AD5B-11EB2511F03B}" srcOrd="0" destOrd="0" presId="urn:microsoft.com/office/officeart/2005/8/layout/vList5"/>
    <dgm:cxn modelId="{6CDFF69E-6BCC-403E-AD01-8AEDE6A2D652}" type="presOf" srcId="{43D0DC1E-1E7F-44A7-B84B-FDBFD802623C}" destId="{74CE5671-6248-4273-B878-43C473A7A53F}" srcOrd="0" destOrd="0" presId="urn:microsoft.com/office/officeart/2005/8/layout/vList5"/>
    <dgm:cxn modelId="{5907179F-7E84-458C-B4A7-A93E1A3AEDD2}" srcId="{7E0DBD03-85CD-442E-8BED-1BDBAE47557B}" destId="{E94D2E7A-72E5-49D1-8F40-2B9134D5586A}" srcOrd="2" destOrd="0" parTransId="{D27B5AB4-C4E3-4FFA-ADC8-908ADBA0B7C5}" sibTransId="{D9256332-9423-4A28-93E2-ADDC31E56573}"/>
    <dgm:cxn modelId="{4E4A1FB3-4B31-45FA-8445-C2794BB72EF2}" type="presOf" srcId="{E94D2E7A-72E5-49D1-8F40-2B9134D5586A}" destId="{A7197CBE-40B2-4E52-B101-E110216E4779}" srcOrd="0" destOrd="0" presId="urn:microsoft.com/office/officeart/2005/8/layout/vList5"/>
    <dgm:cxn modelId="{7A3957C0-AD86-47E9-993B-415273E796CD}" srcId="{01187D2C-46E3-4329-8DA7-739875C27791}" destId="{1AC04E7C-D6FF-47BB-9064-25B292FB0F29}" srcOrd="0" destOrd="0" parTransId="{D273E86A-7B8D-47B2-A299-7E7BF76613C3}" sibTransId="{3E54B440-6384-4857-BB73-5C55F73460A6}"/>
    <dgm:cxn modelId="{380EADC6-CF38-43A9-B99E-5D6889007708}" srcId="{7E0DBD03-85CD-442E-8BED-1BDBAE47557B}" destId="{C0B77B23-3749-4639-8CD1-5CD01431C4B1}" srcOrd="4" destOrd="0" parTransId="{55817955-16AA-4D9C-918D-6356ADE185F9}" sibTransId="{F1A5EB58-5D26-4B83-BE83-B52091E84B03}"/>
    <dgm:cxn modelId="{AA9D16CB-46C3-4394-BD2F-5CD8A5F00FB9}" type="presOf" srcId="{366AED75-AD8D-490D-B89E-31185EAC701D}" destId="{A84D149E-015A-41D9-9694-14E4306925A8}" srcOrd="0" destOrd="0" presId="urn:microsoft.com/office/officeart/2005/8/layout/vList5"/>
    <dgm:cxn modelId="{A975EEF6-E178-4BED-97A9-FF855D2DA926}" type="presOf" srcId="{01187D2C-46E3-4329-8DA7-739875C27791}" destId="{EC21DB55-C20D-43B2-890B-86E00380035E}" srcOrd="0" destOrd="0" presId="urn:microsoft.com/office/officeart/2005/8/layout/vList5"/>
    <dgm:cxn modelId="{2D212DC4-3F62-46F9-A6AC-1E174D3DB86C}" type="presParOf" srcId="{0D38B530-E7EC-4A03-8960-DB07A8E93D06}" destId="{69216B89-D8C5-4B6A-8A37-C47886766A5C}" srcOrd="0" destOrd="0" presId="urn:microsoft.com/office/officeart/2005/8/layout/vList5"/>
    <dgm:cxn modelId="{18CBFA16-591A-4825-AE65-0C60ABCA1A01}" type="presParOf" srcId="{69216B89-D8C5-4B6A-8A37-C47886766A5C}" destId="{EC21DB55-C20D-43B2-890B-86E00380035E}" srcOrd="0" destOrd="0" presId="urn:microsoft.com/office/officeart/2005/8/layout/vList5"/>
    <dgm:cxn modelId="{FF81DFA6-1D1D-41B9-AF28-E03450747FBD}" type="presParOf" srcId="{69216B89-D8C5-4B6A-8A37-C47886766A5C}" destId="{7819F74A-000D-4AB9-A463-32E1FFCC2BDF}" srcOrd="1" destOrd="0" presId="urn:microsoft.com/office/officeart/2005/8/layout/vList5"/>
    <dgm:cxn modelId="{98384F41-5C47-450B-B04C-1AD682677AAF}" type="presParOf" srcId="{0D38B530-E7EC-4A03-8960-DB07A8E93D06}" destId="{CB491281-F429-40EF-9C98-76DB8ABC1010}" srcOrd="1" destOrd="0" presId="urn:microsoft.com/office/officeart/2005/8/layout/vList5"/>
    <dgm:cxn modelId="{36A5B4EE-E884-4C80-B223-DFBB29CDA81D}" type="presParOf" srcId="{0D38B530-E7EC-4A03-8960-DB07A8E93D06}" destId="{372A2011-3B28-46EF-A590-A610261D2123}" srcOrd="2" destOrd="0" presId="urn:microsoft.com/office/officeart/2005/8/layout/vList5"/>
    <dgm:cxn modelId="{386519BE-8030-4115-9AAC-5CC2C9F21842}" type="presParOf" srcId="{372A2011-3B28-46EF-A590-A610261D2123}" destId="{918357F9-6559-4FC7-AD5B-11EB2511F03B}" srcOrd="0" destOrd="0" presId="urn:microsoft.com/office/officeart/2005/8/layout/vList5"/>
    <dgm:cxn modelId="{C7377CAE-FC00-4E69-9239-FE67EF8573CA}" type="presParOf" srcId="{372A2011-3B28-46EF-A590-A610261D2123}" destId="{0F22F443-A7B5-4F12-B126-E0BE4DA5E0FD}" srcOrd="1" destOrd="0" presId="urn:microsoft.com/office/officeart/2005/8/layout/vList5"/>
    <dgm:cxn modelId="{4523F852-A54B-44F4-8633-3932A9508E56}" type="presParOf" srcId="{0D38B530-E7EC-4A03-8960-DB07A8E93D06}" destId="{F4A0693E-F372-4A25-917C-7A6DE719E571}" srcOrd="3" destOrd="0" presId="urn:microsoft.com/office/officeart/2005/8/layout/vList5"/>
    <dgm:cxn modelId="{D71CEB84-F129-48AD-B698-40806E5ACF36}" type="presParOf" srcId="{0D38B530-E7EC-4A03-8960-DB07A8E93D06}" destId="{42AED848-664B-4DD9-A208-5DF644036FDD}" srcOrd="4" destOrd="0" presId="urn:microsoft.com/office/officeart/2005/8/layout/vList5"/>
    <dgm:cxn modelId="{AFDC4194-BE56-4889-AB56-094E5037C05F}" type="presParOf" srcId="{42AED848-664B-4DD9-A208-5DF644036FDD}" destId="{A7197CBE-40B2-4E52-B101-E110216E4779}" srcOrd="0" destOrd="0" presId="urn:microsoft.com/office/officeart/2005/8/layout/vList5"/>
    <dgm:cxn modelId="{72C2452C-B1B5-4186-A431-487DF3E8518F}" type="presParOf" srcId="{42AED848-664B-4DD9-A208-5DF644036FDD}" destId="{A84D149E-015A-41D9-9694-14E4306925A8}" srcOrd="1" destOrd="0" presId="urn:microsoft.com/office/officeart/2005/8/layout/vList5"/>
    <dgm:cxn modelId="{8CE22396-294A-43F4-84D4-ED95F2531835}" type="presParOf" srcId="{0D38B530-E7EC-4A03-8960-DB07A8E93D06}" destId="{17F3280B-7E53-4ED0-BA09-2A54CC1EC97D}" srcOrd="5" destOrd="0" presId="urn:microsoft.com/office/officeart/2005/8/layout/vList5"/>
    <dgm:cxn modelId="{59D1D97B-6BE5-4D7A-B59C-D21B5C11442A}" type="presParOf" srcId="{0D38B530-E7EC-4A03-8960-DB07A8E93D06}" destId="{8B1705DF-86F8-4261-9082-6FE860DB35A5}" srcOrd="6" destOrd="0" presId="urn:microsoft.com/office/officeart/2005/8/layout/vList5"/>
    <dgm:cxn modelId="{F7DCDB0D-9887-410B-9483-6230287ACAAB}" type="presParOf" srcId="{8B1705DF-86F8-4261-9082-6FE860DB35A5}" destId="{91AA4BC7-C323-439F-B669-A59F60E288ED}" srcOrd="0" destOrd="0" presId="urn:microsoft.com/office/officeart/2005/8/layout/vList5"/>
    <dgm:cxn modelId="{7CF253EE-742E-4EB0-82ED-12ECA91EDD27}" type="presParOf" srcId="{8B1705DF-86F8-4261-9082-6FE860DB35A5}" destId="{74CE5671-6248-4273-B878-43C473A7A53F}" srcOrd="1" destOrd="0" presId="urn:microsoft.com/office/officeart/2005/8/layout/vList5"/>
    <dgm:cxn modelId="{3560E0C3-75B0-4598-B41A-C1A0E58FFBDC}" type="presParOf" srcId="{0D38B530-E7EC-4A03-8960-DB07A8E93D06}" destId="{511B3025-4389-48EA-AA3D-8E5567C5D558}" srcOrd="7" destOrd="0" presId="urn:microsoft.com/office/officeart/2005/8/layout/vList5"/>
    <dgm:cxn modelId="{8E406BEE-8965-48B2-9F66-0450DF87801B}" type="presParOf" srcId="{0D38B530-E7EC-4A03-8960-DB07A8E93D06}" destId="{DF9FF8DE-0CE9-473C-8C70-AF9084EFE31E}" srcOrd="8" destOrd="0" presId="urn:microsoft.com/office/officeart/2005/8/layout/vList5"/>
    <dgm:cxn modelId="{29205FA6-CFD3-4EEF-A9AB-922432A8603A}" type="presParOf" srcId="{DF9FF8DE-0CE9-473C-8C70-AF9084EFE31E}" destId="{F891786B-0A3A-41D7-8F3B-52E403AF55D2}" srcOrd="0" destOrd="0" presId="urn:microsoft.com/office/officeart/2005/8/layout/vList5"/>
    <dgm:cxn modelId="{C7E4BA4E-3A1B-4EDE-826F-9471919A4C82}" type="presParOf" srcId="{DF9FF8DE-0CE9-473C-8C70-AF9084EFE31E}" destId="{5D70E3DF-ADE9-4B8D-9298-1733D21E8D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55EB3-5465-4172-8D0A-57A63FEAFA9F}">
      <dsp:nvSpPr>
        <dsp:cNvPr id="0" name=""/>
        <dsp:cNvSpPr/>
      </dsp:nvSpPr>
      <dsp:spPr>
        <a:xfrm rot="5400000">
          <a:off x="3289755" y="-1319688"/>
          <a:ext cx="581896" cy="33700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/>
            <a:t>The mounting structure is equipped with support rails and brackets designed to securely hold solar panels, optimizing exposure to sunlight for efficient energy generation.</a:t>
          </a:r>
          <a:endParaRPr lang="en-US" sz="900" kern="1200"/>
        </a:p>
      </dsp:txBody>
      <dsp:txXfrm rot="-5400000">
        <a:off x="1895667" y="102806"/>
        <a:ext cx="3341667" cy="525084"/>
      </dsp:txXfrm>
    </dsp:sp>
    <dsp:sp modelId="{BC263694-BBF9-4037-9936-48C20F8E229D}">
      <dsp:nvSpPr>
        <dsp:cNvPr id="0" name=""/>
        <dsp:cNvSpPr/>
      </dsp:nvSpPr>
      <dsp:spPr>
        <a:xfrm>
          <a:off x="0" y="1663"/>
          <a:ext cx="1895666" cy="72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Solar Panel Integration:</a:t>
          </a:r>
          <a:endParaRPr lang="en-US" sz="2000" kern="1200"/>
        </a:p>
      </dsp:txBody>
      <dsp:txXfrm>
        <a:off x="35507" y="37170"/>
        <a:ext cx="1824652" cy="656356"/>
      </dsp:txXfrm>
    </dsp:sp>
    <dsp:sp modelId="{A149536C-D16D-4804-89CE-A14E8CF4A3CD}">
      <dsp:nvSpPr>
        <dsp:cNvPr id="0" name=""/>
        <dsp:cNvSpPr/>
      </dsp:nvSpPr>
      <dsp:spPr>
        <a:xfrm rot="5400000">
          <a:off x="3289755" y="-555949"/>
          <a:ext cx="581896" cy="33700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/>
            <a:t>The structure is configured as a carport, providing shade and shelter for parked vehicles. This dual-functionality maximizes the use of available space.</a:t>
          </a:r>
          <a:endParaRPr lang="en-US" sz="900" kern="1200"/>
        </a:p>
      </dsp:txBody>
      <dsp:txXfrm rot="-5400000">
        <a:off x="1895667" y="866545"/>
        <a:ext cx="3341667" cy="525084"/>
      </dsp:txXfrm>
    </dsp:sp>
    <dsp:sp modelId="{D1FA59DE-3498-488A-AA9C-1CEFA48AB582}">
      <dsp:nvSpPr>
        <dsp:cNvPr id="0" name=""/>
        <dsp:cNvSpPr/>
      </dsp:nvSpPr>
      <dsp:spPr>
        <a:xfrm>
          <a:off x="0" y="765402"/>
          <a:ext cx="1895666" cy="72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Carport Design:</a:t>
          </a:r>
          <a:endParaRPr lang="en-US" sz="2000" kern="1200"/>
        </a:p>
      </dsp:txBody>
      <dsp:txXfrm>
        <a:off x="35507" y="800909"/>
        <a:ext cx="1824652" cy="656356"/>
      </dsp:txXfrm>
    </dsp:sp>
    <dsp:sp modelId="{721A0693-2F9F-416F-B51E-6306CA2BC18A}">
      <dsp:nvSpPr>
        <dsp:cNvPr id="0" name=""/>
        <dsp:cNvSpPr/>
      </dsp:nvSpPr>
      <dsp:spPr>
        <a:xfrm rot="5400000">
          <a:off x="3289755" y="207789"/>
          <a:ext cx="581896" cy="33700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/>
            <a:t>Built with materials resistant to weather conditions, the structure ensures the longevity and durability of both the carport and solar panels.</a:t>
          </a:r>
          <a:endParaRPr lang="en-US" sz="900" kern="1200"/>
        </a:p>
      </dsp:txBody>
      <dsp:txXfrm rot="-5400000">
        <a:off x="1895667" y="1630283"/>
        <a:ext cx="3341667" cy="525084"/>
      </dsp:txXfrm>
    </dsp:sp>
    <dsp:sp modelId="{B976B868-B95A-4314-A3A2-78CFA1F24AF0}">
      <dsp:nvSpPr>
        <dsp:cNvPr id="0" name=""/>
        <dsp:cNvSpPr/>
      </dsp:nvSpPr>
      <dsp:spPr>
        <a:xfrm>
          <a:off x="0" y="1529140"/>
          <a:ext cx="1895666" cy="72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Weather Resistance:</a:t>
          </a:r>
          <a:endParaRPr lang="en-US" sz="2000" kern="1200"/>
        </a:p>
      </dsp:txBody>
      <dsp:txXfrm>
        <a:off x="35507" y="1564647"/>
        <a:ext cx="1824652" cy="656356"/>
      </dsp:txXfrm>
    </dsp:sp>
    <dsp:sp modelId="{9C4AA845-A52D-4FCB-93F0-7562EE065E39}">
      <dsp:nvSpPr>
        <dsp:cNvPr id="0" name=""/>
        <dsp:cNvSpPr/>
      </dsp:nvSpPr>
      <dsp:spPr>
        <a:xfrm rot="5400000">
          <a:off x="3289755" y="971527"/>
          <a:ext cx="581896" cy="33700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/>
            <a:t>The solar panels integrated into the structure harness sunlight to generate clean and renewable energy, contributing to reduced reliance on traditional power sources.</a:t>
          </a:r>
          <a:endParaRPr lang="en-US" sz="900" kern="1200"/>
        </a:p>
      </dsp:txBody>
      <dsp:txXfrm rot="-5400000">
        <a:off x="1895667" y="2394021"/>
        <a:ext cx="3341667" cy="525084"/>
      </dsp:txXfrm>
    </dsp:sp>
    <dsp:sp modelId="{447DA6D6-4895-4779-BBCB-79EFC60DC766}">
      <dsp:nvSpPr>
        <dsp:cNvPr id="0" name=""/>
        <dsp:cNvSpPr/>
      </dsp:nvSpPr>
      <dsp:spPr>
        <a:xfrm>
          <a:off x="0" y="2292879"/>
          <a:ext cx="1895666" cy="72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Energy Generation:</a:t>
          </a:r>
          <a:endParaRPr lang="en-US" sz="2000" kern="1200"/>
        </a:p>
      </dsp:txBody>
      <dsp:txXfrm>
        <a:off x="35507" y="2328386"/>
        <a:ext cx="1824652" cy="656356"/>
      </dsp:txXfrm>
    </dsp:sp>
    <dsp:sp modelId="{11A71A4B-7FE3-425E-9961-5F02462AA262}">
      <dsp:nvSpPr>
        <dsp:cNvPr id="0" name=""/>
        <dsp:cNvSpPr/>
      </dsp:nvSpPr>
      <dsp:spPr>
        <a:xfrm rot="5400000">
          <a:off x="3289755" y="1735266"/>
          <a:ext cx="581896" cy="33700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/>
            <a:t>Many solar carport systems are designed to connect to the electrical grid, allowing excess energy generated to be fed back into the grid or stored for later use </a:t>
          </a:r>
          <a:endParaRPr lang="en-US" sz="900" kern="1200"/>
        </a:p>
      </dsp:txBody>
      <dsp:txXfrm rot="-5400000">
        <a:off x="1895667" y="3157760"/>
        <a:ext cx="3341667" cy="525084"/>
      </dsp:txXfrm>
    </dsp:sp>
    <dsp:sp modelId="{98A20A35-290F-4D1E-9BDC-1DCDA6F99456}">
      <dsp:nvSpPr>
        <dsp:cNvPr id="0" name=""/>
        <dsp:cNvSpPr/>
      </dsp:nvSpPr>
      <dsp:spPr>
        <a:xfrm>
          <a:off x="0" y="3056618"/>
          <a:ext cx="1895666" cy="72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Grid Connection:</a:t>
          </a:r>
          <a:endParaRPr lang="en-US" sz="2000" kern="1200"/>
        </a:p>
      </dsp:txBody>
      <dsp:txXfrm>
        <a:off x="35507" y="3092125"/>
        <a:ext cx="1824652" cy="656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9F74A-000D-4AB9-A463-32E1FFCC2BDF}">
      <dsp:nvSpPr>
        <dsp:cNvPr id="0" name=""/>
        <dsp:cNvSpPr/>
      </dsp:nvSpPr>
      <dsp:spPr>
        <a:xfrm rot="5400000">
          <a:off x="3065380" y="-1221275"/>
          <a:ext cx="563618" cy="31502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The mounting structure can be customized to accommodate various types and sizes of solar panels, adapting to specific energy requirements and available space.</a:t>
          </a:r>
          <a:endParaRPr lang="en-US" sz="900" kern="1200"/>
        </a:p>
      </dsp:txBody>
      <dsp:txXfrm rot="-5400000">
        <a:off x="1772041" y="99578"/>
        <a:ext cx="3122782" cy="508590"/>
      </dsp:txXfrm>
    </dsp:sp>
    <dsp:sp modelId="{EC21DB55-C20D-43B2-890B-86E00380035E}">
      <dsp:nvSpPr>
        <dsp:cNvPr id="0" name=""/>
        <dsp:cNvSpPr/>
      </dsp:nvSpPr>
      <dsp:spPr>
        <a:xfrm>
          <a:off x="0" y="1611"/>
          <a:ext cx="1772041" cy="7045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i="0" kern="1200"/>
            <a:t>Customizable Designs:</a:t>
          </a:r>
          <a:endParaRPr lang="en-US" sz="1700" kern="1200"/>
        </a:p>
      </dsp:txBody>
      <dsp:txXfrm>
        <a:off x="34392" y="36003"/>
        <a:ext cx="1703257" cy="635739"/>
      </dsp:txXfrm>
    </dsp:sp>
    <dsp:sp modelId="{0F22F443-A7B5-4F12-B126-E0BE4DA5E0FD}">
      <dsp:nvSpPr>
        <dsp:cNvPr id="0" name=""/>
        <dsp:cNvSpPr/>
      </dsp:nvSpPr>
      <dsp:spPr>
        <a:xfrm rot="5400000">
          <a:off x="3065380" y="-481525"/>
          <a:ext cx="563618" cy="31502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By utilizing solar energy, the carport contributes to reducing carbon emissions and the overall environmental impact associated with conventional energy sources.</a:t>
          </a:r>
          <a:endParaRPr lang="en-US" sz="900" kern="1200"/>
        </a:p>
      </dsp:txBody>
      <dsp:txXfrm rot="-5400000">
        <a:off x="1772041" y="839328"/>
        <a:ext cx="3122782" cy="508590"/>
      </dsp:txXfrm>
    </dsp:sp>
    <dsp:sp modelId="{918357F9-6559-4FC7-AD5B-11EB2511F03B}">
      <dsp:nvSpPr>
        <dsp:cNvPr id="0" name=""/>
        <dsp:cNvSpPr/>
      </dsp:nvSpPr>
      <dsp:spPr>
        <a:xfrm>
          <a:off x="0" y="741360"/>
          <a:ext cx="1772041" cy="7045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i="0" kern="1200"/>
            <a:t>Environmental Impact:</a:t>
          </a:r>
          <a:endParaRPr lang="en-US" sz="1700" kern="1200"/>
        </a:p>
      </dsp:txBody>
      <dsp:txXfrm>
        <a:off x="34392" y="775752"/>
        <a:ext cx="1703257" cy="635739"/>
      </dsp:txXfrm>
    </dsp:sp>
    <dsp:sp modelId="{A84D149E-015A-41D9-9694-14E4306925A8}">
      <dsp:nvSpPr>
        <dsp:cNvPr id="0" name=""/>
        <dsp:cNvSpPr/>
      </dsp:nvSpPr>
      <dsp:spPr>
        <a:xfrm rot="5400000">
          <a:off x="3065380" y="258223"/>
          <a:ext cx="563618" cy="31502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Over time, the solar carport system can lead to cost savings by generating clean energy and potentially reducing electricity bills.</a:t>
          </a:r>
          <a:endParaRPr lang="en-US" sz="900" kern="1200"/>
        </a:p>
      </dsp:txBody>
      <dsp:txXfrm rot="-5400000">
        <a:off x="1772041" y="1579076"/>
        <a:ext cx="3122782" cy="508590"/>
      </dsp:txXfrm>
    </dsp:sp>
    <dsp:sp modelId="{A7197CBE-40B2-4E52-B101-E110216E4779}">
      <dsp:nvSpPr>
        <dsp:cNvPr id="0" name=""/>
        <dsp:cNvSpPr/>
      </dsp:nvSpPr>
      <dsp:spPr>
        <a:xfrm>
          <a:off x="0" y="1481110"/>
          <a:ext cx="1772041" cy="7045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i="0" kern="1200"/>
            <a:t>Cost Savings:</a:t>
          </a:r>
          <a:endParaRPr lang="en-US" sz="1700" kern="1200"/>
        </a:p>
      </dsp:txBody>
      <dsp:txXfrm>
        <a:off x="34392" y="1515502"/>
        <a:ext cx="1703257" cy="635739"/>
      </dsp:txXfrm>
    </dsp:sp>
    <dsp:sp modelId="{74CE5671-6248-4273-B878-43C473A7A53F}">
      <dsp:nvSpPr>
        <dsp:cNvPr id="0" name=""/>
        <dsp:cNvSpPr/>
      </dsp:nvSpPr>
      <dsp:spPr>
        <a:xfrm rot="5400000">
          <a:off x="3065380" y="997973"/>
          <a:ext cx="563618" cy="31502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/>
            <a:t>Some designs prioritize aesthetics, ensuring that the solar carport integrates seamlessly into its surroundings while enhancing the visual appeal of the space.</a:t>
          </a:r>
          <a:endParaRPr lang="en-US" sz="900" kern="1200"/>
        </a:p>
      </dsp:txBody>
      <dsp:txXfrm rot="-5400000">
        <a:off x="1772041" y="2318826"/>
        <a:ext cx="3122782" cy="508590"/>
      </dsp:txXfrm>
    </dsp:sp>
    <dsp:sp modelId="{91AA4BC7-C323-439F-B669-A59F60E288ED}">
      <dsp:nvSpPr>
        <dsp:cNvPr id="0" name=""/>
        <dsp:cNvSpPr/>
      </dsp:nvSpPr>
      <dsp:spPr>
        <a:xfrm>
          <a:off x="0" y="2220859"/>
          <a:ext cx="1772041" cy="7045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i="0" kern="1200"/>
            <a:t>Aesthetic Considerations:</a:t>
          </a:r>
          <a:endParaRPr lang="en-US" sz="1700" kern="1200"/>
        </a:p>
      </dsp:txBody>
      <dsp:txXfrm>
        <a:off x="34392" y="2255251"/>
        <a:ext cx="1703257" cy="635739"/>
      </dsp:txXfrm>
    </dsp:sp>
    <dsp:sp modelId="{5D70E3DF-ADE9-4B8D-9298-1733D21E8D00}">
      <dsp:nvSpPr>
        <dsp:cNvPr id="0" name=""/>
        <dsp:cNvSpPr/>
      </dsp:nvSpPr>
      <dsp:spPr>
        <a:xfrm rot="5400000">
          <a:off x="3065380" y="1737722"/>
          <a:ext cx="563618" cy="315029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i="0" kern="1200" dirty="0"/>
            <a:t>The structure is designed with minimal maintenance requirements, offering a reliable and low-cost solution for sustainable energy generation.</a:t>
          </a:r>
          <a:endParaRPr lang="en-US" sz="900" kern="1200" dirty="0"/>
        </a:p>
      </dsp:txBody>
      <dsp:txXfrm rot="-5400000">
        <a:off x="1772041" y="3058575"/>
        <a:ext cx="3122782" cy="508590"/>
      </dsp:txXfrm>
    </dsp:sp>
    <dsp:sp modelId="{F891786B-0A3A-41D7-8F3B-52E403AF55D2}">
      <dsp:nvSpPr>
        <dsp:cNvPr id="0" name=""/>
        <dsp:cNvSpPr/>
      </dsp:nvSpPr>
      <dsp:spPr>
        <a:xfrm>
          <a:off x="0" y="2960609"/>
          <a:ext cx="1772041" cy="7045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i="0" kern="1200"/>
            <a:t>Maintenance Requirements:</a:t>
          </a:r>
          <a:endParaRPr lang="en-US" sz="1700" kern="1200"/>
        </a:p>
      </dsp:txBody>
      <dsp:txXfrm>
        <a:off x="34392" y="2995001"/>
        <a:ext cx="1703257" cy="635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5BB85-D963-D557-21A0-DB0FE3C7C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BFCB83-749A-E0E7-5DD0-81D0E9CE9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00658E-0921-7906-AE85-1C5F11C8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B7258-9D5D-9A40-4E3A-5C3DB645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F4D1E1-B914-9DE2-8F8E-B80D8052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18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8B8C6-BEC4-A127-FE0E-FCFEB9EE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4FE043-E772-BDA3-07EE-86CAA2CC4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EBBFEA-BFA5-4382-6E70-C52EA66A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456C4-6AA3-802D-2EAD-09DB8372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918242-CB12-5C52-1337-D36EC8D9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18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034600A-C174-3304-4331-1467ED05E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59A7E6-0A1D-40FD-CA08-77CB23C82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BA227-0F32-C37A-97F7-7F852056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55A4E8-F3C1-E813-E381-553BE743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5ED7B0-D8C6-C128-C947-58D46CED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1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716F4-EEF0-6E9C-577B-80CDBC85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4A0895-444C-B978-3A8D-01E4F28CD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05891F-18E3-9DC0-4114-E5AA4A39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76872E-1AC8-326F-CC06-80F212FF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8F738F-8A62-DC93-5341-96BFDC3D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361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A3A7C-DBA4-A6FF-2AB5-B09C8E69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529470-08D6-1FDE-7027-092FABA7A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6E3479-7484-1F75-B655-2781DCC1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9D7ADB-786D-230B-4C7D-79ADFBB3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7908C-E7DE-1CC7-5108-3C8D96F7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5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6D29C-A76D-F632-FEBE-1D443BE8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495F13-56A5-7A84-B2E0-FE4B0678D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A92F76-063A-E740-5777-E2DB1D712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8E7D24-CCBA-8CDB-5F06-EB18714F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827E91-EE69-2383-42BF-07752F87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EC807C-57C4-D256-BB2B-BC3B4C43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30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3D2C5-3563-7035-F633-66262FBA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1C0312-7F83-DCFC-5C05-7F3E80E7A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FCC5DA-607A-B1A2-8EA2-52A7ACFF0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E46116-D3F3-686B-623C-4AFB41EBA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806495-9328-F009-E63B-0CB6C5A56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FD49AD8-955B-DC56-209D-5B0CD504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71007B-A26F-27FC-4D74-B6138F44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5C51B81-5F23-7995-2F28-C786B1DE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66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B39C4-ABC0-D5B0-72DD-4C727FD4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72D6FD-9837-47A4-1849-52C3666A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A95008-27D8-704E-A80F-DB2BF328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7DF6E9-97E8-F5D4-7CF2-C3B71E9A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09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9284CF-BD13-35EC-6C18-26C1C1FE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5A9C8E-5784-6736-CDF9-CA586767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E22BC1-C8B8-A000-458B-BE66C23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68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0964F-6795-624A-B8D6-7959541C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47251A-DE5B-D42C-711C-0CCE0BF9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B3F2A7-91B0-62CB-E3FF-4909D01BD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29F9D6-66C6-A94F-3E49-7237D875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E9CE54-6C7A-790B-3D35-4EF8F4F4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784BC0-15B9-3E89-3678-70776CF3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25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55D7D-F1D9-1220-31EC-22F416F3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380776-4456-D831-85CC-65873BD5B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6F11E6-9320-FF55-C6DA-8E842130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67EE1A-1D9F-3D40-CF0D-2EE904EF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4E3DE2-379A-1E60-AE9D-12738032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FAF30A-9998-D03B-C93D-D2DD6D4A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0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DB82D5-0E1B-9C14-261D-A21371E3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6874B4-DCDC-22E8-3E62-FE8CBBC54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FEDE8F-B2F1-E580-BFE1-D90F53DB5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A6930-BC69-47BC-A50E-B84A178EAB46}" type="datetimeFigureOut">
              <a:rPr lang="nl-NL" smtClean="0"/>
              <a:t>30-11-2023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D0B150-C283-0A16-852D-F6DFC756C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04EF7F-5B6C-E758-51BF-6F86AC600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7C02-A50E-434C-8A4B-166B1EE4B7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1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8726ED1-315C-D51D-17FE-79CD45085340}"/>
              </a:ext>
            </a:extLst>
          </p:cNvPr>
          <p:cNvSpPr txBox="1"/>
          <p:nvPr/>
        </p:nvSpPr>
        <p:spPr>
          <a:xfrm>
            <a:off x="255645" y="-15642"/>
            <a:ext cx="5692768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92D050"/>
                </a:solidFill>
                <a:effectLst/>
              </a:rPr>
              <a:t>Queens solar carport mounting structure is a specialized framework designed to support and integrate solar panels into a carport, providing a dual-purpose solution of shelter for vehicles and solar energy generation. This innovative system combines clean energy generation with practical infrastructure, offering several key features:</a:t>
            </a:r>
          </a:p>
        </p:txBody>
      </p:sp>
      <p:pic>
        <p:nvPicPr>
          <p:cNvPr id="4" name="Afbeelding 3" descr="Afbeelding met Zonne-energie, zonne-energie, zonnepaneel, buitenshuis&#10;&#10;Automatisch gegenereerde beschrijving">
            <a:extLst>
              <a:ext uri="{FF2B5EF4-FFF2-40B4-BE49-F238E27FC236}">
                <a16:creationId xmlns:a16="http://schemas.microsoft.com/office/drawing/2014/main" id="{0BA0F502-010F-8280-246A-C0DCD8658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7" r="1346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4" name="Tekstvak 6">
            <a:extLst>
              <a:ext uri="{FF2B5EF4-FFF2-40B4-BE49-F238E27FC236}">
                <a16:creationId xmlns:a16="http://schemas.microsoft.com/office/drawing/2014/main" id="{CC1D2635-E3F7-591C-FD84-EA8E7DB0EB20}"/>
              </a:ext>
            </a:extLst>
          </p:cNvPr>
          <p:cNvGraphicFramePr/>
          <p:nvPr/>
        </p:nvGraphicFramePr>
        <p:xfrm>
          <a:off x="22981" y="2133644"/>
          <a:ext cx="526574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AF481577-52D3-0DEA-F3F2-B316C726A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0886" y="6100101"/>
            <a:ext cx="206062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5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5A14768-692C-F8A7-0A78-85DE1E96B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3" r="6437" b="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A6FA331-AA44-F896-4B3B-F408ABCA8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6" r="662" b="-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7A19E3-B161-74A6-6500-03B5CA707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5" r="1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1" name="Tekstvak 9">
            <a:extLst>
              <a:ext uri="{FF2B5EF4-FFF2-40B4-BE49-F238E27FC236}">
                <a16:creationId xmlns:a16="http://schemas.microsoft.com/office/drawing/2014/main" id="{EBC89C60-7644-02B6-80A5-891E930E4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19479"/>
              </p:ext>
            </p:extLst>
          </p:nvPr>
        </p:nvGraphicFramePr>
        <p:xfrm>
          <a:off x="448056" y="2514600"/>
          <a:ext cx="4922338" cy="366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0A2E889F-ABAB-7CDF-EB7E-D31015ED3533}"/>
              </a:ext>
            </a:extLst>
          </p:cNvPr>
          <p:cNvSpPr txBox="1"/>
          <p:nvPr/>
        </p:nvSpPr>
        <p:spPr>
          <a:xfrm>
            <a:off x="85419" y="144553"/>
            <a:ext cx="53833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92D050"/>
                </a:solidFill>
                <a:effectLst/>
                <a:latin typeface="Söhne"/>
              </a:rPr>
              <a:t>Solar carport mounting structures are employed in various settings, including commercial facilities, parking lots, educational institutions, and residential areas. Their versatility and dual functionality make them a practical choice for organizations and individuals seeking to integrate solar energy into everyday infrastructure.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281FFC9-377F-4AB9-2AB7-6DE2A549AB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9767" y="6313373"/>
            <a:ext cx="206062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425C6C5-90A1-77D9-6F06-356A19F47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098" y="71120"/>
            <a:ext cx="6190097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91D165-0BDE-4826-603A-284BE7A98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82" y="144378"/>
            <a:ext cx="5597012" cy="66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10D34D8-ED21-2DB4-91BB-1F95526D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4688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6A6A12-761D-F402-DFC8-872A9AFB7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283" y="101600"/>
            <a:ext cx="4246880" cy="6756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52E764F-F803-C83E-64A1-24CB2BA7F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59" y="274320"/>
            <a:ext cx="3831411" cy="65836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29551A-1089-5F0D-56A0-6E715EB9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438" y="6266637"/>
            <a:ext cx="206062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3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Afbeelding 9" descr="Afbeelding met schermopname, Rechthoek, ontwerp&#10;&#10;Automatisch gegenereerde beschrijving">
            <a:extLst>
              <a:ext uri="{FF2B5EF4-FFF2-40B4-BE49-F238E27FC236}">
                <a16:creationId xmlns:a16="http://schemas.microsoft.com/office/drawing/2014/main" id="{1DCCEF93-F088-678C-751D-01900AA10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32"/>
          <a:stretch/>
        </p:blipFill>
        <p:spPr>
          <a:xfrm>
            <a:off x="2152652" y="753230"/>
            <a:ext cx="2245035" cy="241401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 descr="Afbeelding met wiel, Landvoertuig, voertuig, band&#10;&#10;Automatisch gegenereerde beschrijving">
            <a:extLst>
              <a:ext uri="{FF2B5EF4-FFF2-40B4-BE49-F238E27FC236}">
                <a16:creationId xmlns:a16="http://schemas.microsoft.com/office/drawing/2014/main" id="{21F79716-F100-339A-6E31-A20D1F7D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72" y="3716532"/>
            <a:ext cx="2156155" cy="239572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Afbeelding 4" descr="Afbeelding met zonnecel, Zonne-energie, solair, zonnepaneel&#10;&#10;Automatisch gegenereerde beschrijving">
            <a:extLst>
              <a:ext uri="{FF2B5EF4-FFF2-40B4-BE49-F238E27FC236}">
                <a16:creationId xmlns:a16="http://schemas.microsoft.com/office/drawing/2014/main" id="{34F00AB5-7D85-0E37-591C-5F6F0844A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481"/>
          <a:stretch/>
        </p:blipFill>
        <p:spPr>
          <a:xfrm>
            <a:off x="6967866" y="763702"/>
            <a:ext cx="3927592" cy="5340096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57BBFF13-FD4F-3443-74A4-5ED6FC8C7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18" y="3764472"/>
            <a:ext cx="2450544" cy="2339326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3017322-79B7-5BA5-19E6-6241FCDD3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739" y="6419491"/>
            <a:ext cx="6590347" cy="743776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5F76CBD2-A516-D80A-B730-3A4FF6F57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73" y="6275361"/>
            <a:ext cx="206062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466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369</Words>
  <Application>Microsoft Office PowerPoint</Application>
  <PresentationFormat>Breedbeeld</PresentationFormat>
  <Paragraphs>22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Söhne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Nigeria sales</dc:creator>
  <cp:lastModifiedBy>Nigeria sales</cp:lastModifiedBy>
  <cp:revision>1</cp:revision>
  <dcterms:created xsi:type="dcterms:W3CDTF">2023-11-30T11:28:11Z</dcterms:created>
  <dcterms:modified xsi:type="dcterms:W3CDTF">2023-11-30T13:04:45Z</dcterms:modified>
</cp:coreProperties>
</file>